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34"/>
  </p:notesMasterIdLst>
  <p:sldIdLst>
    <p:sldId id="287" r:id="rId4"/>
    <p:sldId id="272" r:id="rId5"/>
    <p:sldId id="288" r:id="rId6"/>
    <p:sldId id="259" r:id="rId7"/>
    <p:sldId id="275" r:id="rId8"/>
    <p:sldId id="261" r:id="rId9"/>
    <p:sldId id="262" r:id="rId10"/>
    <p:sldId id="260" r:id="rId11"/>
    <p:sldId id="289" r:id="rId12"/>
    <p:sldId id="263" r:id="rId13"/>
    <p:sldId id="264" r:id="rId14"/>
    <p:sldId id="268" r:id="rId15"/>
    <p:sldId id="258" r:id="rId16"/>
    <p:sldId id="256" r:id="rId17"/>
    <p:sldId id="286" r:id="rId18"/>
    <p:sldId id="257" r:id="rId19"/>
    <p:sldId id="266" r:id="rId20"/>
    <p:sldId id="267" r:id="rId21"/>
    <p:sldId id="269" r:id="rId22"/>
    <p:sldId id="270" r:id="rId23"/>
    <p:sldId id="271" r:id="rId24"/>
    <p:sldId id="273" r:id="rId25"/>
    <p:sldId id="276" r:id="rId26"/>
    <p:sldId id="278" r:id="rId27"/>
    <p:sldId id="279" r:id="rId28"/>
    <p:sldId id="280" r:id="rId29"/>
    <p:sldId id="281" r:id="rId30"/>
    <p:sldId id="282" r:id="rId31"/>
    <p:sldId id="277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705"/>
    <a:srgbClr val="002368"/>
    <a:srgbClr val="FF3300"/>
    <a:srgbClr val="A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45" autoAdjust="0"/>
    <p:restoredTop sz="94638" autoAdjust="0"/>
  </p:normalViewPr>
  <p:slideViewPr>
    <p:cSldViewPr>
      <p:cViewPr>
        <p:scale>
          <a:sx n="86" d="100"/>
          <a:sy n="86" d="100"/>
        </p:scale>
        <p:origin x="-245" y="7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33D77-639A-49CC-9B94-3788E70D5F97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459F7-6603-452F-8338-114DF222CF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89367" indent="-189367">
              <a:defRPr/>
            </a:pPr>
            <a:endParaRPr sz="2500" dirty="0" smtClean="0">
              <a:solidFill>
                <a:sysClr val="windowText" lastClr="000000"/>
              </a:solidFill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dirty="0" err="1" smtClean="0"/>
              <a:t>Дпя</a:t>
            </a:r>
            <a:r>
              <a:rPr lang="ru-RU" sz="1200" i="1" dirty="0" smtClean="0"/>
              <a:t> того чтобы преодолеть первые «воротца», нам нужно научиться писать наклонные линии и проговаривать их написание вслух. Послушайте, посмотрите и постарайтесь запомнить, как их надо писать и проговаривать действие написания этих линий.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C4584-263C-459A-B9B4-CEBC8CF6A77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ages.yandex.ru/yandsearch?text=yj;rf%20%D0%B1%D0%B0%D0%BB%D0%B5%D1%80%D0%B8%D0%BDs&amp;pos=8&amp;uinfo=sw-1092-sh-500-fw-867-fh-448-pd-1&amp;rpt=simage&amp;img_url=http://26.media.tumblr.com/tumblr_ltdu3s1O001qgyxdlo1_500.jpg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0%BF%D0%B8%D1%81%D1%8C%D0%BC%D0%BE%20%D1%81%20%D1%81%D0%B5%D0%BA%D1%80%D0%B5%D1%82%D0%BE%D0%BC&amp;pos=3&amp;rpt=simage&amp;lr=114678&amp;noreask=1&amp;source=wiz&amp;uinfo=sw-1092-sh-500-fw-867-fh-448-pd-1&amp;img_url=http://aleks-afonkin.ucoz.ru/sool/blank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zinfo.net/devushki/18887-bolshaya-podborka-balerin-krasivye-foto.html" TargetMode="External"/><Relationship Id="rId3" Type="http://schemas.openxmlformats.org/officeDocument/2006/relationships/hyperlink" Target="http://readik.ru/bukvy/p3.jpg" TargetMode="External"/><Relationship Id="rId7" Type="http://schemas.openxmlformats.org/officeDocument/2006/relationships/hyperlink" Target="http://ira-dumnova.ucoz.ru/publ/1-2-2" TargetMode="External"/><Relationship Id="rId12" Type="http://schemas.openxmlformats.org/officeDocument/2006/relationships/hyperlink" Target="http://ppt4web.ru/" TargetMode="External"/><Relationship Id="rId2" Type="http://schemas.openxmlformats.org/officeDocument/2006/relationships/hyperlink" Target="http://www.twirpx.com/file/47838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aroza.ucoz.net/blog/detskij_alfavit/2013-05-21-8" TargetMode="External"/><Relationship Id="rId11" Type="http://schemas.openxmlformats.org/officeDocument/2006/relationships/hyperlink" Target="http://fashionstylist.kupivip.ru/text-5931-kak-nosit-puanty" TargetMode="External"/><Relationship Id="rId5" Type="http://schemas.openxmlformats.org/officeDocument/2006/relationships/hyperlink" Target="http://crosti.ru/preview/432569/" TargetMode="External"/><Relationship Id="rId10" Type="http://schemas.openxmlformats.org/officeDocument/2006/relationships/hyperlink" Target="http://www.liveinternet.ru/users/emmanuel618/page5.html" TargetMode="External"/><Relationship Id="rId4" Type="http://schemas.openxmlformats.org/officeDocument/2006/relationships/hyperlink" Target="http://ito.edu.ru/sp/SP/SP-0-2006_02_09.html%20&#1048;&#1083;&#1102;&#1093;&#1080;&#1085;&#1072;%20&#1042;.&#1040;" TargetMode="External"/><Relationship Id="rId9" Type="http://schemas.openxmlformats.org/officeDocument/2006/relationships/hyperlink" Target="http://mediasubs.ru/group/uploads/is/iskusstvo-uspeshnoj-i-schastlivoj-zhizni/image2/M0MjI2YWE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images.yandex.ru/yandsearch?source=wiz&amp;uinfo=sw-1092-sh-500-fw-867-fh-448-pd-1&amp;p=1&amp;text=%D0%B1%D1%83%D0%BA%D0%B2%D1%8B&amp;noreask=1&amp;pos=45&amp;rpt=simage&amp;lr=114678&amp;img_url=http://img-fotki.yandex.ru/get/5903/valenta-mog.bb/0_675cc_33674a15_orig.jpg" TargetMode="External"/><Relationship Id="rId18" Type="http://schemas.openxmlformats.org/officeDocument/2006/relationships/image" Target="../media/image17.png"/><Relationship Id="rId3" Type="http://schemas.openxmlformats.org/officeDocument/2006/relationships/hyperlink" Target="http://images.yandex.ru/yandsearch?source=wiz&amp;text=%D0%B1%D1%83%D0%BA%D0%B2%D1%8B&amp;noreask=1&amp;pos=9&amp;rpt=simage&amp;lr=114678&amp;uinfo=sw-1092-sh-500-fw-867-fh-448-pd-1&amp;img_url=http://img-fotki.yandex.ru/get/5803/valenta-mog.bb/0_675d4_ee63f3ca_orig.jpg" TargetMode="External"/><Relationship Id="rId7" Type="http://schemas.openxmlformats.org/officeDocument/2006/relationships/hyperlink" Target="http://images.yandex.ru/yandsearch?source=wiz&amp;text=%D0%B1%D1%83%D0%BA%D0%B2%D1%8B&amp;noreask=1&amp;pos=18&amp;rpt=simage&amp;lr=114678&amp;uinfo=sw-1092-sh-500-fw-867-fh-448-pd-1&amp;img_url=http://img-fotki.yandex.ru/get/4407/svetlera.4c3/0_68cd2_75b8e171_XS.jpg" TargetMode="External"/><Relationship Id="rId12" Type="http://schemas.openxmlformats.org/officeDocument/2006/relationships/image" Target="../media/image14.png"/><Relationship Id="rId17" Type="http://schemas.openxmlformats.org/officeDocument/2006/relationships/hyperlink" Target="http://images.yandex.ru/yandsearch?source=wiz&amp;uinfo=sw-1092-sh-500-fw-867-fh-448-pd-1&amp;p=2&amp;text=%D0%B1%D1%83%D0%BA%D0%B2%D1%8B&amp;noreask=1&amp;pos=67&amp;rpt=simage&amp;lr=114678&amp;img_url=http://img-fotki.yandex.ru/get/5705/valenta-mog.bb/0_675cf_913425db_L.jpg" TargetMode="External"/><Relationship Id="rId2" Type="http://schemas.openxmlformats.org/officeDocument/2006/relationships/image" Target="../media/image9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http://images.yandex.ru/yandsearch?source=wiz&amp;text=%D0%B1%D1%83%D0%BA%D0%B2%D1%8B&amp;noreask=1&amp;pos=24&amp;rpt=simage&amp;lr=114678&amp;uinfo=sw-1092-sh-500-fw-867-fh-448-pd-1&amp;img_url=http://img-fotki.yandex.ru/get/5606/svetlera.4c4/0_68ce9_15c7f123_XS.jpg" TargetMode="External"/><Relationship Id="rId5" Type="http://schemas.openxmlformats.org/officeDocument/2006/relationships/hyperlink" Target="http://images.yandex.ru/yandsearch?source=wiz&amp;text=%D0%B1%D1%83%D0%BA%D0%B2%D1%8B&amp;noreask=1&amp;pos=13&amp;rpt=simage&amp;lr=114678&amp;uinfo=sw-1092-sh-500-fw-867-fh-448-pd-1&amp;img_url=http://chmag.ru/images/stories/Alfaviti/Rus1/russkiy-alfavit-v-kartinkah-bukva-d.png" TargetMode="External"/><Relationship Id="rId15" Type="http://schemas.openxmlformats.org/officeDocument/2006/relationships/hyperlink" Target="http://images.yandex.ru/yandsearch?source=wiz&amp;uinfo=sw-1092-sh-500-fw-867-fh-448-pd-1&amp;p=2&amp;text=%D0%B1%D1%83%D0%BA%D0%B2%D1%8B&amp;noreask=1&amp;pos=61&amp;rpt=simage&amp;lr=114678&amp;img_url=http://chmag.ru/images/stories/Alfaviti/Rus1/russkiy-alfavit-v-kartinkah-bukva-i.png" TargetMode="External"/><Relationship Id="rId10" Type="http://schemas.openxmlformats.org/officeDocument/2006/relationships/image" Target="../media/image13.png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hyperlink" Target="http://images.yandex.ru/yandsearch?source=wiz&amp;text=%D0%B1%D1%83%D0%BA%D0%B2%D1%8B&amp;noreask=1&amp;pos=19&amp;rpt=simage&amp;lr=114678&amp;uinfo=sw-1092-sh-500-fw-867-fh-448-pd-1&amp;img_url=http://chmag.ru/images/stories/Alfaviti/Rus1/russkiy-alfavit-v-kartinkah-bukva-k.png" TargetMode="External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text=%D0%B1%D1%83%D0%BA%D0%B2%D1%8B&amp;noreask=1&amp;pos=18&amp;rpt=simage&amp;lr=114678&amp;uinfo=sw-1092-sh-500-fw-867-fh-448-pd-1&amp;img_url=http://img-fotki.yandex.ru/get/4407/svetlera.4c3/0_68cd2_75b8e171_XS.jpg" TargetMode="External"/><Relationship Id="rId13" Type="http://schemas.openxmlformats.org/officeDocument/2006/relationships/image" Target="../media/image25.png"/><Relationship Id="rId18" Type="http://schemas.openxmlformats.org/officeDocument/2006/relationships/hyperlink" Target="http://images.yandex.ru/yandsearch?source=wiz&amp;uinfo=sw-1092-sh-500-fw-867-fh-448-pd-1&amp;p=2&amp;text=%D0%B1%D1%83%D0%BA%D0%B2%D1%8B&amp;noreask=1&amp;pos=67&amp;rpt=simage&amp;lr=114678&amp;img_url=http://img-fotki.yandex.ru/get/5705/valenta-mog.bb/0_675cf_913425db_L.jpg" TargetMode="External"/><Relationship Id="rId3" Type="http://schemas.openxmlformats.org/officeDocument/2006/relationships/image" Target="../media/image20.gif"/><Relationship Id="rId7" Type="http://schemas.openxmlformats.org/officeDocument/2006/relationships/image" Target="../media/image22.png"/><Relationship Id="rId12" Type="http://schemas.openxmlformats.org/officeDocument/2006/relationships/hyperlink" Target="http://images.yandex.ru/yandsearch?source=wiz&amp;text=%D0%B1%D1%83%D0%BA%D0%B2%D1%8B&amp;noreask=1&amp;pos=24&amp;rpt=simage&amp;lr=114678&amp;uinfo=sw-1092-sh-500-fw-867-fh-448-pd-1&amp;img_url=http://img-fotki.yandex.ru/get/5606/svetlera.4c4/0_68ce9_15c7f123_XS.jpg" TargetMode="External"/><Relationship Id="rId17" Type="http://schemas.openxmlformats.org/officeDocument/2006/relationships/image" Target="../media/image27.png"/><Relationship Id="rId2" Type="http://schemas.openxmlformats.org/officeDocument/2006/relationships/hyperlink" Target="http://images.yandex.ru/yandsearch?source=psearch&amp;text=%D0%BF%D1%80%D0%B8%D0%BD%D1%86%D0%B5%D1%81%D1%81%D0%B0&amp;pos=23&amp;rpt=simage&amp;lr=114678&amp;uinfo=sw-1092-sh-500-fw-867-fh-448-pd-1&amp;img_url=http://dl3.glitter-graphics.net/pub/1311/1311723gv1cfrvdjj.gif" TargetMode="External"/><Relationship Id="rId16" Type="http://schemas.openxmlformats.org/officeDocument/2006/relationships/hyperlink" Target="http://images.yandex.ru/yandsearch?source=wiz&amp;uinfo=sw-1092-sh-500-fw-867-fh-448-pd-1&amp;p=2&amp;text=%D0%B1%D1%83%D0%BA%D0%B2%D1%8B&amp;noreask=1&amp;pos=61&amp;rpt=simage&amp;lr=114678&amp;img_url=http://chmag.ru/images/stories/Alfaviti/Rus1/russkiy-alfavit-v-kartinkah-bukva-i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source=wiz&amp;text=%D0%B1%D1%83%D0%BA%D0%B2%D1%8B&amp;noreask=1&amp;pos=13&amp;rpt=simage&amp;lr=114678&amp;uinfo=sw-1092-sh-500-fw-867-fh-448-pd-1&amp;img_url=http://chmag.ru/images/stories/Alfaviti/Rus1/russkiy-alfavit-v-kartinkah-bukva-d.png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hyperlink" Target="http://images.yandex.ru/yandsearch?source=wiz&amp;text=%D0%B1%D1%83%D0%BA%D0%B2%D1%8B&amp;noreask=1&amp;pos=19&amp;rpt=simage&amp;lr=114678&amp;uinfo=sw-1092-sh-500-fw-867-fh-448-pd-1&amp;img_url=http://chmag.ru/images/stories/Alfaviti/Rus1/russkiy-alfavit-v-kartinkah-bukva-k.png" TargetMode="External"/><Relationship Id="rId19" Type="http://schemas.openxmlformats.org/officeDocument/2006/relationships/image" Target="../media/image28.png"/><Relationship Id="rId4" Type="http://schemas.openxmlformats.org/officeDocument/2006/relationships/hyperlink" Target="http://images.yandex.ru/yandsearch?source=wiz&amp;text=%D0%B1%D1%83%D0%BA%D0%B2%D1%8B&amp;noreask=1&amp;pos=9&amp;rpt=simage&amp;lr=114678&amp;uinfo=sw-1092-sh-500-fw-867-fh-448-pd-1&amp;img_url=http://img-fotki.yandex.ru/get/5803/valenta-mog.bb/0_675d4_ee63f3ca_orig.jpg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://images.yandex.ru/yandsearch?source=wiz&amp;uinfo=sw-1092-sh-500-fw-867-fh-448-pd-1&amp;p=1&amp;text=%D0%B1%D1%83%D0%BA%D0%B2%D1%8B&amp;noreask=1&amp;pos=45&amp;rpt=simage&amp;lr=114678&amp;img_url=http://img-fotki.yandex.ru/get/5903/valenta-mog.bb/0_675cc_33674a15_orig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63688" y="620688"/>
            <a:ext cx="7128791" cy="12326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anchor="t">
            <a:normAutofit fontScale="92500" lnSpcReduction="1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Автономная некоммерческая образовательная организация </a:t>
            </a:r>
          </a:p>
          <a:p>
            <a:pPr marL="541338"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Высшего профессионального образования</a:t>
            </a:r>
          </a:p>
          <a:p>
            <a:pPr marL="541338"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«Одинцовский гуманитарный университет» </a:t>
            </a:r>
          </a:p>
          <a:p>
            <a:pPr marL="541338"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Гимназия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гимназия.gif"/>
          <p:cNvPicPr/>
          <p:nvPr/>
        </p:nvPicPr>
        <p:blipFill>
          <a:blip r:embed="rId2" cstate="print"/>
          <a:srcRect l="-676"/>
          <a:stretch>
            <a:fillRect/>
          </a:stretch>
        </p:blipFill>
        <p:spPr bwMode="auto">
          <a:xfrm>
            <a:off x="251520" y="332656"/>
            <a:ext cx="18002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16016" y="4221088"/>
            <a:ext cx="4104456" cy="14847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45720" tIns="0" rIns="45720" bIns="0" anchor="b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ru-RU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Arial" pitchFamily="34" charset="0"/>
                <a:cs typeface="Arial" pitchFamily="34" charset="0"/>
              </a:rPr>
              <a:t>Автор презентации: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ru-RU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Чеченева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Виталия Петровна </a:t>
            </a:r>
            <a:endParaRPr kumimoji="0" lang="ru-RU" i="0" u="none" strike="noStrike" kern="1200" normalizeH="0" baseline="0" noProof="0" dirty="0" smtClean="0">
              <a:solidFill>
                <a:schemeClr val="tx1"/>
              </a:solidFill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ru-RU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Arial" pitchFamily="34" charset="0"/>
                <a:cs typeface="Arial" pitchFamily="34" charset="0"/>
              </a:rPr>
              <a:t>учитель начальных классов </a:t>
            </a:r>
            <a:endParaRPr kumimoji="0" lang="en-US" i="0" u="none" strike="noStrike" kern="1200" normalizeH="0" baseline="0" noProof="0" dirty="0" smtClean="0">
              <a:solidFill>
                <a:schemeClr val="tx1"/>
              </a:solidFill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ru-RU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Arial" pitchFamily="34" charset="0"/>
                <a:cs typeface="Arial" pitchFamily="34" charset="0"/>
              </a:rPr>
              <a:t>АНОО ВПО гимназия</a:t>
            </a:r>
            <a:r>
              <a:rPr kumimoji="0" lang="ru-RU" i="0" u="none" strike="noStrike" kern="1200" normalizeH="0" noProof="0" dirty="0" smtClean="0">
                <a:solidFill>
                  <a:schemeClr val="tx1"/>
                </a:solidFill>
                <a:uLnTx/>
                <a:uFillTx/>
                <a:latin typeface="Arial" pitchFamily="34" charset="0"/>
                <a:cs typeface="Arial" pitchFamily="34" charset="0"/>
              </a:rPr>
              <a:t> ОГ</a:t>
            </a:r>
            <a:r>
              <a:rPr lang="ru-RU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kumimoji="0" lang="ru-RU" i="0" u="none" strike="noStrike" kern="1200" normalizeH="0" noProof="0" dirty="0" smtClean="0">
                <a:solidFill>
                  <a:schemeClr val="tx1"/>
                </a:solidFill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 Одинцово Московской Области</a:t>
            </a:r>
            <a:r>
              <a:rPr kumimoji="0" lang="ru-RU" i="0" u="none" strike="noStrike" kern="1200" normalizeH="0" noProof="0" dirty="0" smtClean="0">
                <a:solidFill>
                  <a:schemeClr val="tx1"/>
                </a:solidFill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2492896"/>
            <a:ext cx="5364088" cy="15696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rgbClr val="002060"/>
                </a:solidFill>
                <a:latin typeface="+mj-lt"/>
              </a:rPr>
              <a:t>Уроки  письма</a:t>
            </a:r>
          </a:p>
          <a:p>
            <a:pPr algn="ctr"/>
            <a:r>
              <a:rPr lang="ru-RU" sz="3200" b="1" dirty="0" smtClean="0">
                <a:ln/>
                <a:solidFill>
                  <a:srgbClr val="002060"/>
                </a:solidFill>
                <a:latin typeface="+mj-lt"/>
              </a:rPr>
              <a:t> 1 класс,</a:t>
            </a:r>
            <a:br>
              <a:rPr lang="ru-RU" sz="3200" b="1" dirty="0" smtClean="0">
                <a:ln/>
                <a:solidFill>
                  <a:srgbClr val="002060"/>
                </a:solidFill>
                <a:latin typeface="+mj-lt"/>
              </a:rPr>
            </a:br>
            <a:endParaRPr lang="ru-RU" sz="3200" b="1" dirty="0">
              <a:ln/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39952" y="6021288"/>
            <a:ext cx="827584" cy="3326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45720" tIns="0" rIns="45720" bIns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Arial" pitchFamily="34" charset="0"/>
                <a:cs typeface="Arial" pitchFamily="34" charset="0"/>
              </a:rPr>
              <a:t>2014</a:t>
            </a:r>
            <a:r>
              <a:rPr kumimoji="0" lang="ru-RU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Arial" pitchFamily="34" charset="0"/>
                <a:cs typeface="Arial" pitchFamily="34" charset="0"/>
              </a:rPr>
              <a:t>г.</a:t>
            </a:r>
            <a:endParaRPr kumimoji="0" lang="ru-RU" i="0" u="none" strike="noStrike" kern="1200" normalizeH="0" noProof="0" dirty="0" smtClean="0">
              <a:solidFill>
                <a:schemeClr val="tx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36512" y="2636912"/>
            <a:ext cx="892899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3000" y="4869160"/>
            <a:ext cx="8712968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79512" y="332656"/>
            <a:ext cx="2232248" cy="4752528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716016" y="332656"/>
            <a:ext cx="2808312" cy="6264696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051720" y="260648"/>
            <a:ext cx="2952328" cy="6408712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36296" y="2924944"/>
            <a:ext cx="1656184" cy="3672408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ПАРАЛЛЕЛЬНЫЕ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>ЛИНИИ</a:t>
            </a:r>
            <a:endParaRPr lang="ru-RU" sz="6000" dirty="0">
              <a:solidFill>
                <a:srgbClr val="C0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395536" y="2636912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139952" y="2636912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843808" y="2636912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583160" y="2636912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804248" y="2636912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471592" y="2636912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492896"/>
            <a:ext cx="8892480" cy="72008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9512" y="4725144"/>
            <a:ext cx="8712968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51520" y="260648"/>
            <a:ext cx="2160240" cy="4824536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716016" y="332656"/>
            <a:ext cx="2808312" cy="6264696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979712" y="260648"/>
            <a:ext cx="2952328" cy="6408712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36296" y="2924944"/>
            <a:ext cx="1656184" cy="3672408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508104" y="2492896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619672" y="2492896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15616" y="3645024"/>
            <a:ext cx="1872208" cy="0"/>
          </a:xfrm>
          <a:prstGeom prst="line">
            <a:avLst/>
          </a:prstGeom>
          <a:ln w="92075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292080" y="3284984"/>
            <a:ext cx="1872208" cy="0"/>
          </a:xfrm>
          <a:prstGeom prst="line">
            <a:avLst/>
          </a:prstGeom>
          <a:ln w="92075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932040" y="4005064"/>
            <a:ext cx="1872208" cy="0"/>
          </a:xfrm>
          <a:prstGeom prst="line">
            <a:avLst/>
          </a:prstGeom>
          <a:ln w="92075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907704" y="764704"/>
            <a:ext cx="1919778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1/2</a:t>
            </a:r>
            <a:endParaRPr lang="ru-RU" sz="9600" b="1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20072" y="836712"/>
            <a:ext cx="191977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1/3</a:t>
            </a:r>
            <a:endParaRPr lang="ru-RU" sz="9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844824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22920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«КАЧАЛОЧКА»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91680" y="4149080"/>
            <a:ext cx="1872208" cy="1872208"/>
          </a:xfrm>
          <a:prstGeom prst="ellipse">
            <a:avLst/>
          </a:pr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462852">
            <a:off x="6122430" y="4712797"/>
            <a:ext cx="931588" cy="63290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62904 w 1589963"/>
              <a:gd name="connsiteY1" fmla="*/ 1137559 h 2911259"/>
              <a:gd name="connsiteX2" fmla="*/ 5787 w 1589963"/>
              <a:gd name="connsiteY2" fmla="*/ 2448272 h 2911259"/>
              <a:gd name="connsiteX3" fmla="*/ 581851 w 1589963"/>
              <a:gd name="connsiteY3" fmla="*/ 2520280 h 2911259"/>
              <a:gd name="connsiteX4" fmla="*/ 1589963 w 1589963"/>
              <a:gd name="connsiteY4" fmla="*/ 1368152 h 2911259"/>
              <a:gd name="connsiteX0" fmla="*/ 635396 w 1589963"/>
              <a:gd name="connsiteY0" fmla="*/ 0 h 2891623"/>
              <a:gd name="connsiteX1" fmla="*/ 562904 w 1589963"/>
              <a:gd name="connsiteY1" fmla="*/ 1117923 h 2891623"/>
              <a:gd name="connsiteX2" fmla="*/ 5787 w 1589963"/>
              <a:gd name="connsiteY2" fmla="*/ 2428636 h 2891623"/>
              <a:gd name="connsiteX3" fmla="*/ 581851 w 1589963"/>
              <a:gd name="connsiteY3" fmla="*/ 2500644 h 2891623"/>
              <a:gd name="connsiteX4" fmla="*/ 1589963 w 1589963"/>
              <a:gd name="connsiteY4" fmla="*/ 1348516 h 2891623"/>
              <a:gd name="connsiteX0" fmla="*/ 562904 w 1589963"/>
              <a:gd name="connsiteY0" fmla="*/ 0 h 1773700"/>
              <a:gd name="connsiteX1" fmla="*/ 5787 w 1589963"/>
              <a:gd name="connsiteY1" fmla="*/ 1310713 h 1773700"/>
              <a:gd name="connsiteX2" fmla="*/ 581851 w 1589963"/>
              <a:gd name="connsiteY2" fmla="*/ 1382721 h 1773700"/>
              <a:gd name="connsiteX3" fmla="*/ 1589963 w 1589963"/>
              <a:gd name="connsiteY3" fmla="*/ 230593 h 1773700"/>
              <a:gd name="connsiteX0" fmla="*/ 120869 w 1589963"/>
              <a:gd name="connsiteY0" fmla="*/ 827159 h 1543107"/>
              <a:gd name="connsiteX1" fmla="*/ 5787 w 1589963"/>
              <a:gd name="connsiteY1" fmla="*/ 1080120 h 1543107"/>
              <a:gd name="connsiteX2" fmla="*/ 581851 w 1589963"/>
              <a:gd name="connsiteY2" fmla="*/ 1152128 h 1543107"/>
              <a:gd name="connsiteX3" fmla="*/ 1589963 w 1589963"/>
              <a:gd name="connsiteY3" fmla="*/ 0 h 1543107"/>
              <a:gd name="connsiteX0" fmla="*/ 5787 w 1589963"/>
              <a:gd name="connsiteY0" fmla="*/ 1080120 h 1543107"/>
              <a:gd name="connsiteX1" fmla="*/ 581851 w 1589963"/>
              <a:gd name="connsiteY1" fmla="*/ 1152128 h 1543107"/>
              <a:gd name="connsiteX2" fmla="*/ 1589963 w 1589963"/>
              <a:gd name="connsiteY2" fmla="*/ 0 h 1543107"/>
              <a:gd name="connsiteX0" fmla="*/ 5787 w 581851"/>
              <a:gd name="connsiteY0" fmla="*/ 0 h 462987"/>
              <a:gd name="connsiteX1" fmla="*/ 581851 w 581851"/>
              <a:gd name="connsiteY1" fmla="*/ 72008 h 462987"/>
              <a:gd name="connsiteX0" fmla="*/ 5787 w 663542"/>
              <a:gd name="connsiteY0" fmla="*/ 44419 h 507406"/>
              <a:gd name="connsiteX1" fmla="*/ 663542 w 663542"/>
              <a:gd name="connsiteY1" fmla="*/ 0 h 507406"/>
              <a:gd name="connsiteX0" fmla="*/ 5787 w 663542"/>
              <a:gd name="connsiteY0" fmla="*/ 44419 h 507406"/>
              <a:gd name="connsiteX1" fmla="*/ 663542 w 663542"/>
              <a:gd name="connsiteY1" fmla="*/ 0 h 50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42" h="507406">
                <a:moveTo>
                  <a:pt x="5787" y="44419"/>
                </a:moveTo>
                <a:cubicBezTo>
                  <a:pt x="0" y="507406"/>
                  <a:pt x="464514" y="420858"/>
                  <a:pt x="663542" y="0"/>
                </a:cubicBez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2429355" y="1834196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0" y="1772816"/>
            <a:ext cx="864096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581128"/>
            <a:ext cx="864096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-612576" y="274638"/>
            <a:ext cx="10513168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1)        2)         3)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6372199" y="1772817"/>
            <a:ext cx="2016225" cy="2991091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725867 w 1661971"/>
              <a:gd name="connsiteY0" fmla="*/ 0 h 2734054"/>
              <a:gd name="connsiteX1" fmla="*/ 5787 w 1661971"/>
              <a:gd name="connsiteY1" fmla="*/ 1800200 h 2734054"/>
              <a:gd name="connsiteX2" fmla="*/ 653859 w 1661971"/>
              <a:gd name="connsiteY2" fmla="*/ 2520280 h 2734054"/>
              <a:gd name="connsiteX3" fmla="*/ 1661971 w 1661971"/>
              <a:gd name="connsiteY3" fmla="*/ 1368152 h 2734054"/>
              <a:gd name="connsiteX0" fmla="*/ 1206553 w 2142657"/>
              <a:gd name="connsiteY0" fmla="*/ 0 h 2899571"/>
              <a:gd name="connsiteX1" fmla="*/ 486473 w 2142657"/>
              <a:gd name="connsiteY1" fmla="*/ 1800200 h 2899571"/>
              <a:gd name="connsiteX2" fmla="*/ 1134545 w 2142657"/>
              <a:gd name="connsiteY2" fmla="*/ 2520280 h 2899571"/>
              <a:gd name="connsiteX3" fmla="*/ 2142657 w 2142657"/>
              <a:gd name="connsiteY3" fmla="*/ 1368152 h 2899571"/>
              <a:gd name="connsiteX0" fmla="*/ 1206553 w 2142657"/>
              <a:gd name="connsiteY0" fmla="*/ 0 h 2899571"/>
              <a:gd name="connsiteX1" fmla="*/ 486473 w 2142657"/>
              <a:gd name="connsiteY1" fmla="*/ 1800200 h 2899571"/>
              <a:gd name="connsiteX2" fmla="*/ 1638601 w 2142657"/>
              <a:gd name="connsiteY2" fmla="*/ 2160240 h 2899571"/>
              <a:gd name="connsiteX3" fmla="*/ 2142657 w 2142657"/>
              <a:gd name="connsiteY3" fmla="*/ 1368152 h 2899571"/>
              <a:gd name="connsiteX0" fmla="*/ 1206553 w 2142657"/>
              <a:gd name="connsiteY0" fmla="*/ 0 h 2899571"/>
              <a:gd name="connsiteX1" fmla="*/ 486473 w 2142657"/>
              <a:gd name="connsiteY1" fmla="*/ 1800200 h 2899571"/>
              <a:gd name="connsiteX2" fmla="*/ 1638601 w 2142657"/>
              <a:gd name="connsiteY2" fmla="*/ 2160240 h 2899571"/>
              <a:gd name="connsiteX3" fmla="*/ 2142657 w 2142657"/>
              <a:gd name="connsiteY3" fmla="*/ 1368152 h 2899571"/>
              <a:gd name="connsiteX0" fmla="*/ 1206553 w 2142657"/>
              <a:gd name="connsiteY0" fmla="*/ 0 h 2899571"/>
              <a:gd name="connsiteX1" fmla="*/ 486473 w 2142657"/>
              <a:gd name="connsiteY1" fmla="*/ 1800200 h 2899571"/>
              <a:gd name="connsiteX2" fmla="*/ 1638601 w 2142657"/>
              <a:gd name="connsiteY2" fmla="*/ 2160240 h 2899571"/>
              <a:gd name="connsiteX3" fmla="*/ 2142657 w 2142657"/>
              <a:gd name="connsiteY3" fmla="*/ 1368152 h 2899571"/>
              <a:gd name="connsiteX0" fmla="*/ 1278561 w 2214665"/>
              <a:gd name="connsiteY0" fmla="*/ 0 h 2820083"/>
              <a:gd name="connsiteX1" fmla="*/ 486473 w 2214665"/>
              <a:gd name="connsiteY1" fmla="*/ 1440160 h 2820083"/>
              <a:gd name="connsiteX2" fmla="*/ 1710609 w 2214665"/>
              <a:gd name="connsiteY2" fmla="*/ 2160240 h 2820083"/>
              <a:gd name="connsiteX3" fmla="*/ 2214665 w 2214665"/>
              <a:gd name="connsiteY3" fmla="*/ 1368152 h 282008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0 h 2885323"/>
              <a:gd name="connsiteX1" fmla="*/ 707395 w 2003540"/>
              <a:gd name="connsiteY1" fmla="*/ 288032 h 2885323"/>
              <a:gd name="connsiteX2" fmla="*/ 275348 w 2003540"/>
              <a:gd name="connsiteY2" fmla="*/ 1440160 h 2885323"/>
              <a:gd name="connsiteX3" fmla="*/ 1499484 w 2003540"/>
              <a:gd name="connsiteY3" fmla="*/ 2160240 h 2885323"/>
              <a:gd name="connsiteX4" fmla="*/ 2003540 w 2003540"/>
              <a:gd name="connsiteY4" fmla="*/ 1368152 h 2885323"/>
              <a:gd name="connsiteX0" fmla="*/ 1067436 w 2003540"/>
              <a:gd name="connsiteY0" fmla="*/ 0 h 2885323"/>
              <a:gd name="connsiteX1" fmla="*/ 707395 w 2003540"/>
              <a:gd name="connsiteY1" fmla="*/ 288032 h 2885323"/>
              <a:gd name="connsiteX2" fmla="*/ 275348 w 2003540"/>
              <a:gd name="connsiteY2" fmla="*/ 1440160 h 2885323"/>
              <a:gd name="connsiteX3" fmla="*/ 1499484 w 2003540"/>
              <a:gd name="connsiteY3" fmla="*/ 2160240 h 2885323"/>
              <a:gd name="connsiteX4" fmla="*/ 2003540 w 2003540"/>
              <a:gd name="connsiteY4" fmla="*/ 1368152 h 288532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5003 h 2890326"/>
              <a:gd name="connsiteX1" fmla="*/ 275348 w 2003540"/>
              <a:gd name="connsiteY1" fmla="*/ 1445163 h 2890326"/>
              <a:gd name="connsiteX2" fmla="*/ 1499484 w 2003540"/>
              <a:gd name="connsiteY2" fmla="*/ 2165243 h 2890326"/>
              <a:gd name="connsiteX3" fmla="*/ 2003540 w 2003540"/>
              <a:gd name="connsiteY3" fmla="*/ 1373155 h 2890326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27475 w 2003540"/>
              <a:gd name="connsiteY2" fmla="*/ 2448272 h 2885323"/>
              <a:gd name="connsiteX3" fmla="*/ 2003540 w 2003540"/>
              <a:gd name="connsiteY3" fmla="*/ 1368152 h 2885323"/>
              <a:gd name="connsiteX0" fmla="*/ 1067436 w 2363579"/>
              <a:gd name="connsiteY0" fmla="*/ 0 h 2885323"/>
              <a:gd name="connsiteX1" fmla="*/ 275348 w 2363579"/>
              <a:gd name="connsiteY1" fmla="*/ 1440160 h 2885323"/>
              <a:gd name="connsiteX2" fmla="*/ 1427475 w 2363579"/>
              <a:gd name="connsiteY2" fmla="*/ 2448272 h 2885323"/>
              <a:gd name="connsiteX3" fmla="*/ 2363579 w 2363579"/>
              <a:gd name="connsiteY3" fmla="*/ 0 h 2885323"/>
              <a:gd name="connsiteX0" fmla="*/ 1067436 w 2363579"/>
              <a:gd name="connsiteY0" fmla="*/ 0 h 2885323"/>
              <a:gd name="connsiteX1" fmla="*/ 275348 w 2363579"/>
              <a:gd name="connsiteY1" fmla="*/ 1440160 h 2885323"/>
              <a:gd name="connsiteX2" fmla="*/ 1427475 w 2363579"/>
              <a:gd name="connsiteY2" fmla="*/ 2448272 h 2885323"/>
              <a:gd name="connsiteX3" fmla="*/ 2363579 w 2363579"/>
              <a:gd name="connsiteY3" fmla="*/ 0 h 2885323"/>
              <a:gd name="connsiteX0" fmla="*/ 1067436 w 2363579"/>
              <a:gd name="connsiteY0" fmla="*/ 0 h 2936374"/>
              <a:gd name="connsiteX1" fmla="*/ 275348 w 2363579"/>
              <a:gd name="connsiteY1" fmla="*/ 1440160 h 2936374"/>
              <a:gd name="connsiteX2" fmla="*/ 1427475 w 2363579"/>
              <a:gd name="connsiteY2" fmla="*/ 2448272 h 2936374"/>
              <a:gd name="connsiteX3" fmla="*/ 2363579 w 2363579"/>
              <a:gd name="connsiteY3" fmla="*/ 0 h 2936374"/>
              <a:gd name="connsiteX0" fmla="*/ 1067436 w 2363579"/>
              <a:gd name="connsiteY0" fmla="*/ 0 h 2936374"/>
              <a:gd name="connsiteX1" fmla="*/ 635387 w 2363579"/>
              <a:gd name="connsiteY1" fmla="*/ 648071 h 2936374"/>
              <a:gd name="connsiteX2" fmla="*/ 275348 w 2363579"/>
              <a:gd name="connsiteY2" fmla="*/ 1440160 h 2936374"/>
              <a:gd name="connsiteX3" fmla="*/ 1427475 w 2363579"/>
              <a:gd name="connsiteY3" fmla="*/ 2448272 h 2936374"/>
              <a:gd name="connsiteX4" fmla="*/ 2363579 w 2363579"/>
              <a:gd name="connsiteY4" fmla="*/ 0 h 2936374"/>
              <a:gd name="connsiteX0" fmla="*/ 492055 w 1788198"/>
              <a:gd name="connsiteY0" fmla="*/ 0 h 2556284"/>
              <a:gd name="connsiteX1" fmla="*/ 60006 w 1788198"/>
              <a:gd name="connsiteY1" fmla="*/ 648071 h 2556284"/>
              <a:gd name="connsiteX2" fmla="*/ 852094 w 1788198"/>
              <a:gd name="connsiteY2" fmla="*/ 2448272 h 2556284"/>
              <a:gd name="connsiteX3" fmla="*/ 1788198 w 1788198"/>
              <a:gd name="connsiteY3" fmla="*/ 0 h 2556284"/>
              <a:gd name="connsiteX0" fmla="*/ 780088 w 2076231"/>
              <a:gd name="connsiteY0" fmla="*/ 0 h 2556284"/>
              <a:gd name="connsiteX1" fmla="*/ 60006 w 2076231"/>
              <a:gd name="connsiteY1" fmla="*/ 2016223 h 2556284"/>
              <a:gd name="connsiteX2" fmla="*/ 1140127 w 2076231"/>
              <a:gd name="connsiteY2" fmla="*/ 2448272 h 2556284"/>
              <a:gd name="connsiteX3" fmla="*/ 2076231 w 2076231"/>
              <a:gd name="connsiteY3" fmla="*/ 0 h 2556284"/>
              <a:gd name="connsiteX0" fmla="*/ 780088 w 2076231"/>
              <a:gd name="connsiteY0" fmla="*/ 0 h 2717307"/>
              <a:gd name="connsiteX1" fmla="*/ 60006 w 2076231"/>
              <a:gd name="connsiteY1" fmla="*/ 2016223 h 2717307"/>
              <a:gd name="connsiteX2" fmla="*/ 1140127 w 2076231"/>
              <a:gd name="connsiteY2" fmla="*/ 2448272 h 2717307"/>
              <a:gd name="connsiteX3" fmla="*/ 2076231 w 2076231"/>
              <a:gd name="connsiteY3" fmla="*/ 0 h 2717307"/>
              <a:gd name="connsiteX0" fmla="*/ 720082 w 2016225"/>
              <a:gd name="connsiteY0" fmla="*/ 0 h 2717307"/>
              <a:gd name="connsiteX1" fmla="*/ 0 w 2016225"/>
              <a:gd name="connsiteY1" fmla="*/ 2016223 h 2717307"/>
              <a:gd name="connsiteX2" fmla="*/ 1080121 w 2016225"/>
              <a:gd name="connsiteY2" fmla="*/ 2448272 h 2717307"/>
              <a:gd name="connsiteX3" fmla="*/ 2016225 w 2016225"/>
              <a:gd name="connsiteY3" fmla="*/ 0 h 2717307"/>
              <a:gd name="connsiteX0" fmla="*/ 720082 w 2016225"/>
              <a:gd name="connsiteY0" fmla="*/ 0 h 2991091"/>
              <a:gd name="connsiteX1" fmla="*/ 0 w 2016225"/>
              <a:gd name="connsiteY1" fmla="*/ 2016223 h 2991091"/>
              <a:gd name="connsiteX2" fmla="*/ 1080121 w 2016225"/>
              <a:gd name="connsiteY2" fmla="*/ 2448272 h 2991091"/>
              <a:gd name="connsiteX3" fmla="*/ 2016225 w 2016225"/>
              <a:gd name="connsiteY3" fmla="*/ 0 h 2991091"/>
              <a:gd name="connsiteX0" fmla="*/ 720082 w 2016225"/>
              <a:gd name="connsiteY0" fmla="*/ 0 h 2991091"/>
              <a:gd name="connsiteX1" fmla="*/ 0 w 2016225"/>
              <a:gd name="connsiteY1" fmla="*/ 2016223 h 2991091"/>
              <a:gd name="connsiteX2" fmla="*/ 1080121 w 2016225"/>
              <a:gd name="connsiteY2" fmla="*/ 2448272 h 2991091"/>
              <a:gd name="connsiteX3" fmla="*/ 2016225 w 2016225"/>
              <a:gd name="connsiteY3" fmla="*/ 0 h 2991091"/>
              <a:gd name="connsiteX0" fmla="*/ 720082 w 2016225"/>
              <a:gd name="connsiteY0" fmla="*/ 0 h 2991091"/>
              <a:gd name="connsiteX1" fmla="*/ 0 w 2016225"/>
              <a:gd name="connsiteY1" fmla="*/ 2016223 h 2991091"/>
              <a:gd name="connsiteX2" fmla="*/ 1080121 w 2016225"/>
              <a:gd name="connsiteY2" fmla="*/ 2448272 h 2991091"/>
              <a:gd name="connsiteX3" fmla="*/ 2016225 w 2016225"/>
              <a:gd name="connsiteY3" fmla="*/ 0 h 2991091"/>
              <a:gd name="connsiteX0" fmla="*/ 720082 w 2016225"/>
              <a:gd name="connsiteY0" fmla="*/ 0 h 2991091"/>
              <a:gd name="connsiteX1" fmla="*/ 0 w 2016225"/>
              <a:gd name="connsiteY1" fmla="*/ 2016223 h 2991091"/>
              <a:gd name="connsiteX2" fmla="*/ 1152129 w 2016225"/>
              <a:gd name="connsiteY2" fmla="*/ 2304255 h 2991091"/>
              <a:gd name="connsiteX3" fmla="*/ 2016225 w 2016225"/>
              <a:gd name="connsiteY3" fmla="*/ 0 h 2991091"/>
              <a:gd name="connsiteX0" fmla="*/ 720082 w 2016225"/>
              <a:gd name="connsiteY0" fmla="*/ 0 h 2991091"/>
              <a:gd name="connsiteX1" fmla="*/ 0 w 2016225"/>
              <a:gd name="connsiteY1" fmla="*/ 2016223 h 2991091"/>
              <a:gd name="connsiteX2" fmla="*/ 1152129 w 2016225"/>
              <a:gd name="connsiteY2" fmla="*/ 2304255 h 2991091"/>
              <a:gd name="connsiteX3" fmla="*/ 2016225 w 2016225"/>
              <a:gd name="connsiteY3" fmla="*/ 0 h 299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225" h="2991091">
                <a:moveTo>
                  <a:pt x="720082" y="0"/>
                </a:moveTo>
                <a:cubicBezTo>
                  <a:pt x="718653" y="5472"/>
                  <a:pt x="17453" y="1098558"/>
                  <a:pt x="0" y="2016223"/>
                </a:cubicBezTo>
                <a:cubicBezTo>
                  <a:pt x="72244" y="2991091"/>
                  <a:pt x="945561" y="2679596"/>
                  <a:pt x="1152129" y="2304255"/>
                </a:cubicBezTo>
                <a:cubicBezTo>
                  <a:pt x="1609337" y="1686826"/>
                  <a:pt x="1916981" y="645439"/>
                  <a:pt x="2016225" y="0"/>
                </a:cubicBezTo>
              </a:path>
            </a:pathLst>
          </a:custGeom>
          <a:ln w="152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702117" y="1772816"/>
            <a:ext cx="1589963" cy="291125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52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1043608" y="1772816"/>
            <a:ext cx="1661972" cy="266429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48072 w 1584176"/>
              <a:gd name="connsiteY0" fmla="*/ 0 h 2676297"/>
              <a:gd name="connsiteX1" fmla="*/ 0 w 1584176"/>
              <a:gd name="connsiteY1" fmla="*/ 2448272 h 2676297"/>
              <a:gd name="connsiteX2" fmla="*/ 1584176 w 1584176"/>
              <a:gd name="connsiteY2" fmla="*/ 1368152 h 2676297"/>
              <a:gd name="connsiteX0" fmla="*/ 725868 w 1661972"/>
              <a:gd name="connsiteY0" fmla="*/ 0 h 2892321"/>
              <a:gd name="connsiteX1" fmla="*/ 0 w 1661972"/>
              <a:gd name="connsiteY1" fmla="*/ 2664296 h 2892321"/>
              <a:gd name="connsiteX2" fmla="*/ 1661972 w 1661972"/>
              <a:gd name="connsiteY2" fmla="*/ 1368152 h 2892321"/>
              <a:gd name="connsiteX0" fmla="*/ 725868 w 1661972"/>
              <a:gd name="connsiteY0" fmla="*/ 0 h 2664296"/>
              <a:gd name="connsiteX1" fmla="*/ 0 w 1661972"/>
              <a:gd name="connsiteY1" fmla="*/ 2664296 h 2664296"/>
              <a:gd name="connsiteX2" fmla="*/ 1661972 w 1661972"/>
              <a:gd name="connsiteY2" fmla="*/ 1368152 h 26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1972" h="2664296">
                <a:moveTo>
                  <a:pt x="725868" y="0"/>
                </a:moveTo>
                <a:lnTo>
                  <a:pt x="0" y="2664296"/>
                </a:lnTo>
                <a:lnTo>
                  <a:pt x="1661972" y="1368152"/>
                </a:lnTo>
              </a:path>
            </a:pathLst>
          </a:custGeom>
          <a:ln w="152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1560" y="1556792"/>
            <a:ext cx="2376264" cy="3528392"/>
          </a:xfrm>
          <a:prstGeom prst="line">
            <a:avLst/>
          </a:prstGeom>
          <a:ln w="1238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23528" y="1556792"/>
            <a:ext cx="2520280" cy="3528392"/>
          </a:xfrm>
          <a:prstGeom prst="line">
            <a:avLst/>
          </a:prstGeom>
          <a:ln w="1238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228184" y="1484784"/>
            <a:ext cx="2376264" cy="3528392"/>
          </a:xfrm>
          <a:prstGeom prst="line">
            <a:avLst/>
          </a:prstGeom>
          <a:ln w="1238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940152" y="1484784"/>
            <a:ext cx="2520280" cy="3528392"/>
          </a:xfrm>
          <a:prstGeom prst="line">
            <a:avLst/>
          </a:prstGeom>
          <a:ln w="1238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photo.ru/uploads/posts/1/20070823/t_o_o_z/23_08_2007_0894831001187861180_t_o_o_z.jpg"/>
          <p:cNvPicPr>
            <a:picLocks noChangeAspect="1" noChangeArrowheads="1"/>
          </p:cNvPicPr>
          <p:nvPr/>
        </p:nvPicPr>
        <p:blipFill>
          <a:blip r:embed="rId2" cstate="print"/>
          <a:srcRect t="5912" b="7658"/>
          <a:stretch>
            <a:fillRect/>
          </a:stretch>
        </p:blipFill>
        <p:spPr bwMode="auto">
          <a:xfrm flipH="1">
            <a:off x="4672467" y="0"/>
            <a:ext cx="44715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5256584" cy="1152128"/>
          </a:xfrm>
          <a:solidFill>
            <a:schemeClr val="bg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Балерина</a:t>
            </a:r>
            <a:endParaRPr lang="ru-RU" sz="800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балерина, пуанты, девочка, юная, девушка, Настроение 1680 на 1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315" y="332656"/>
            <a:ext cx="8756173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9px.ru/sstorage/56/2011/08/image_56100811042636600239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260648"/>
            <a:ext cx="8640960" cy="63959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6588224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НОЖКА БАЛЕРИНЫ</a:t>
            </a:r>
            <a:endParaRPr lang="ru-RU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5796136" y="1700808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301208"/>
            <a:ext cx="3672408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ПУАНТЫ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844824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22920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«СЕКРЕТИК»</a:t>
            </a:r>
            <a:endParaRPr lang="ru-RU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3293451" y="1834196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stCxn id="3" idx="3"/>
          </p:cNvCxnSpPr>
          <p:nvPr/>
        </p:nvCxnSpPr>
        <p:spPr>
          <a:xfrm flipV="1">
            <a:off x="5530245" y="1916832"/>
            <a:ext cx="697939" cy="1774727"/>
          </a:xfrm>
          <a:prstGeom prst="line">
            <a:avLst/>
          </a:prstGeom>
          <a:ln w="1873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844824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22920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Найди  ошибку</a:t>
            </a:r>
            <a:endParaRPr lang="ru-RU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1205220" y="1906203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419872" y="1988839"/>
            <a:ext cx="22141" cy="1774727"/>
          </a:xfrm>
          <a:prstGeom prst="line">
            <a:avLst/>
          </a:prstGeom>
          <a:ln w="1873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 rot="462852">
            <a:off x="4733612" y="1906203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970405" y="1916832"/>
            <a:ext cx="1418018" cy="1846734"/>
          </a:xfrm>
          <a:prstGeom prst="line">
            <a:avLst/>
          </a:prstGeom>
          <a:ln w="1873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844824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22920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«прячу </a:t>
            </a:r>
            <a:r>
              <a:rPr lang="ru-RU" sz="7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секретик</a:t>
            </a:r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3293451" y="1834196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580112" y="1844826"/>
            <a:ext cx="792088" cy="1800198"/>
          </a:xfrm>
          <a:prstGeom prst="line">
            <a:avLst/>
          </a:prstGeom>
          <a:ln w="1873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932040" y="1844824"/>
            <a:ext cx="1440160" cy="3312370"/>
          </a:xfrm>
          <a:prstGeom prst="line">
            <a:avLst/>
          </a:prstGeom>
          <a:ln w="1873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aleks-afonkin.ucoz.ru/sool/blan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132856"/>
            <a:ext cx="605677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1520" y="548680"/>
            <a:ext cx="655272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Знакомство с основными алгоритмами письма</a:t>
            </a:r>
            <a:endParaRPr kumimoji="0" lang="ru-RU" sz="3600" b="1" i="0" u="none" strike="noStrike" kern="1200" cap="none" spc="0" normalizeH="0" baseline="0" noProof="0" dirty="0">
              <a:ln w="10541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82203" y="1556792"/>
            <a:ext cx="5275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методике 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Илюхиной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В.А.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453336"/>
            <a:ext cx="158417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2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411205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795581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076056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«Рельсы»</a:t>
            </a:r>
            <a:endParaRPr lang="ru-RU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3293451" y="2400577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932040" y="2411205"/>
            <a:ext cx="1440160" cy="3312370"/>
          </a:xfrm>
          <a:prstGeom prst="line">
            <a:avLst/>
          </a:prstGeom>
          <a:ln w="1873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627784" y="980728"/>
            <a:ext cx="2448272" cy="5544616"/>
          </a:xfrm>
          <a:prstGeom prst="line">
            <a:avLst/>
          </a:prstGeom>
          <a:ln w="1206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572000" y="980728"/>
            <a:ext cx="2448272" cy="5544616"/>
          </a:xfrm>
          <a:prstGeom prst="line">
            <a:avLst/>
          </a:prstGeom>
          <a:ln w="1206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844824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22920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«ШАЛАШИК»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3293451" y="1834196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932040" y="1844824"/>
            <a:ext cx="1440160" cy="3312370"/>
          </a:xfrm>
          <a:prstGeom prst="line">
            <a:avLst/>
          </a:prstGeom>
          <a:ln w="1873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779912" y="4005064"/>
            <a:ext cx="1656184" cy="1584176"/>
          </a:xfrm>
          <a:prstGeom prst="ellipse">
            <a:avLst/>
          </a:pr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355976" y="4725144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novprospekt.ru/images/38/original/post_38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461352" cy="3392226"/>
          </a:xfrm>
          <a:prstGeom prst="rect">
            <a:avLst/>
          </a:prstGeom>
          <a:noFill/>
        </p:spPr>
      </p:pic>
      <p:pic>
        <p:nvPicPr>
          <p:cNvPr id="12" name="Picture 2" descr="http://novprospekt.ru/images/38/original/post_38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415" y="4289412"/>
            <a:ext cx="838641" cy="1155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33333E-6 -2.45663E-6 L 0.32882 0.217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176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«гнёздышко»</a:t>
            </a:r>
            <a:endParaRPr lang="ru-RU" sz="72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051720" y="2276194"/>
            <a:ext cx="432048" cy="360040"/>
            <a:chOff x="1763688" y="2204864"/>
            <a:chExt cx="432048" cy="360040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1763688" y="2276872"/>
              <a:ext cx="216024" cy="288032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1979712" y="2204864"/>
              <a:ext cx="216024" cy="360040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 rot="2348024">
            <a:off x="6804248" y="2276194"/>
            <a:ext cx="432048" cy="360040"/>
            <a:chOff x="1763688" y="2204864"/>
            <a:chExt cx="432048" cy="360040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>
              <a:off x="1763688" y="2276872"/>
              <a:ext cx="216024" cy="288032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1979712" y="2204864"/>
              <a:ext cx="216024" cy="360040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2" descr="http://www.coollady.ru/ris/birds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1569" flipH="1">
            <a:off x="9345535" y="986033"/>
            <a:ext cx="1584176" cy="1080120"/>
          </a:xfrm>
          <a:prstGeom prst="roundRect">
            <a:avLst>
              <a:gd name="adj" fmla="val 35059"/>
            </a:avLst>
          </a:prstGeom>
          <a:noFill/>
        </p:spPr>
      </p:pic>
      <p:grpSp>
        <p:nvGrpSpPr>
          <p:cNvPr id="37" name="Группа 36"/>
          <p:cNvGrpSpPr/>
          <p:nvPr/>
        </p:nvGrpSpPr>
        <p:grpSpPr>
          <a:xfrm>
            <a:off x="4264171" y="2276195"/>
            <a:ext cx="432048" cy="360040"/>
            <a:chOff x="1763688" y="2204864"/>
            <a:chExt cx="432048" cy="360040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1763688" y="2276872"/>
              <a:ext cx="216024" cy="288032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1979712" y="2204864"/>
              <a:ext cx="216024" cy="360040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 rot="20493758">
            <a:off x="6202022" y="2191259"/>
            <a:ext cx="432048" cy="360040"/>
            <a:chOff x="1763688" y="2204864"/>
            <a:chExt cx="432048" cy="360040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1763688" y="2276872"/>
              <a:ext cx="216024" cy="288032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1979712" y="2204864"/>
              <a:ext cx="216024" cy="360040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6" name="Picture 4" descr="http://www.coollady.ru/puc/3/Birds/b/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068960"/>
            <a:ext cx="1296144" cy="1901011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7504" y="2708242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200" name="Picture 8" descr="http://vikont.ucoz.ru/_ph/40/7996009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4969990"/>
            <a:ext cx="1584176" cy="188801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5496" y="422041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2518156" y="2564226"/>
            <a:ext cx="2322826" cy="3745094"/>
            <a:chOff x="2518156" y="2564226"/>
            <a:chExt cx="2322826" cy="3745094"/>
          </a:xfrm>
        </p:grpSpPr>
        <p:sp>
          <p:nvSpPr>
            <p:cNvPr id="45" name="Полилиния 44"/>
            <p:cNvSpPr/>
            <p:nvPr/>
          </p:nvSpPr>
          <p:spPr>
            <a:xfrm>
              <a:off x="2518156" y="3429464"/>
              <a:ext cx="2322826" cy="2879856"/>
            </a:xfrm>
            <a:custGeom>
              <a:avLst/>
              <a:gdLst>
                <a:gd name="connsiteX0" fmla="*/ 919163 w 2566988"/>
                <a:gd name="connsiteY0" fmla="*/ 2324100 h 2682875"/>
                <a:gd name="connsiteX1" fmla="*/ 233363 w 2566988"/>
                <a:gd name="connsiteY1" fmla="*/ 2295525 h 2682875"/>
                <a:gd name="connsiteX2" fmla="*/ 2319338 w 2566988"/>
                <a:gd name="connsiteY2" fmla="*/ 0 h 2682875"/>
                <a:gd name="connsiteX3" fmla="*/ 2319338 w 2566988"/>
                <a:gd name="connsiteY3" fmla="*/ 0 h 2682875"/>
                <a:gd name="connsiteX4" fmla="*/ 2566988 w 2566988"/>
                <a:gd name="connsiteY4" fmla="*/ 619125 h 2682875"/>
                <a:gd name="connsiteX0" fmla="*/ 901717 w 2570477"/>
                <a:gd name="connsiteY0" fmla="*/ 2447131 h 2703380"/>
                <a:gd name="connsiteX1" fmla="*/ 236852 w 2570477"/>
                <a:gd name="connsiteY1" fmla="*/ 2295525 h 2703380"/>
                <a:gd name="connsiteX2" fmla="*/ 2322827 w 2570477"/>
                <a:gd name="connsiteY2" fmla="*/ 0 h 2703380"/>
                <a:gd name="connsiteX3" fmla="*/ 2322827 w 2570477"/>
                <a:gd name="connsiteY3" fmla="*/ 0 h 2703380"/>
                <a:gd name="connsiteX4" fmla="*/ 2570477 w 2570477"/>
                <a:gd name="connsiteY4" fmla="*/ 619125 h 2703380"/>
                <a:gd name="connsiteX0" fmla="*/ 901716 w 2570476"/>
                <a:gd name="connsiteY0" fmla="*/ 2447131 h 2691379"/>
                <a:gd name="connsiteX1" fmla="*/ 901717 w 2570476"/>
                <a:gd name="connsiteY1" fmla="*/ 2375122 h 2691379"/>
                <a:gd name="connsiteX2" fmla="*/ 236851 w 2570476"/>
                <a:gd name="connsiteY2" fmla="*/ 2295525 h 2691379"/>
                <a:gd name="connsiteX3" fmla="*/ 2322826 w 2570476"/>
                <a:gd name="connsiteY3" fmla="*/ 0 h 2691379"/>
                <a:gd name="connsiteX4" fmla="*/ 2322826 w 2570476"/>
                <a:gd name="connsiteY4" fmla="*/ 0 h 2691379"/>
                <a:gd name="connsiteX5" fmla="*/ 2570476 w 2570476"/>
                <a:gd name="connsiteY5" fmla="*/ 619125 h 2691379"/>
                <a:gd name="connsiteX0" fmla="*/ 901717 w 2570476"/>
                <a:gd name="connsiteY0" fmla="*/ 2375122 h 2691379"/>
                <a:gd name="connsiteX1" fmla="*/ 236851 w 2570476"/>
                <a:gd name="connsiteY1" fmla="*/ 2295525 h 2691379"/>
                <a:gd name="connsiteX2" fmla="*/ 2322826 w 2570476"/>
                <a:gd name="connsiteY2" fmla="*/ 0 h 2691379"/>
                <a:gd name="connsiteX3" fmla="*/ 2322826 w 2570476"/>
                <a:gd name="connsiteY3" fmla="*/ 0 h 2691379"/>
                <a:gd name="connsiteX4" fmla="*/ 2570476 w 2570476"/>
                <a:gd name="connsiteY4" fmla="*/ 619125 h 2691379"/>
                <a:gd name="connsiteX0" fmla="*/ 901717 w 2570476"/>
                <a:gd name="connsiteY0" fmla="*/ 2375122 h 2879856"/>
                <a:gd name="connsiteX1" fmla="*/ 236851 w 2570476"/>
                <a:gd name="connsiteY1" fmla="*/ 2295525 h 2879856"/>
                <a:gd name="connsiteX2" fmla="*/ 2322826 w 2570476"/>
                <a:gd name="connsiteY2" fmla="*/ 0 h 2879856"/>
                <a:gd name="connsiteX3" fmla="*/ 2322826 w 2570476"/>
                <a:gd name="connsiteY3" fmla="*/ 0 h 2879856"/>
                <a:gd name="connsiteX4" fmla="*/ 2570476 w 2570476"/>
                <a:gd name="connsiteY4" fmla="*/ 619125 h 2879856"/>
                <a:gd name="connsiteX0" fmla="*/ 901717 w 2322826"/>
                <a:gd name="connsiteY0" fmla="*/ 2375122 h 2879856"/>
                <a:gd name="connsiteX1" fmla="*/ 236851 w 2322826"/>
                <a:gd name="connsiteY1" fmla="*/ 2295525 h 2879856"/>
                <a:gd name="connsiteX2" fmla="*/ 2322826 w 2322826"/>
                <a:gd name="connsiteY2" fmla="*/ 0 h 2879856"/>
                <a:gd name="connsiteX3" fmla="*/ 2322826 w 2322826"/>
                <a:gd name="connsiteY3" fmla="*/ 0 h 287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2826" h="2879856">
                  <a:moveTo>
                    <a:pt x="901717" y="2375122"/>
                  </a:moveTo>
                  <a:cubicBezTo>
                    <a:pt x="660582" y="2879856"/>
                    <a:pt x="0" y="2691379"/>
                    <a:pt x="236851" y="2295525"/>
                  </a:cubicBezTo>
                  <a:cubicBezTo>
                    <a:pt x="473702" y="1899671"/>
                    <a:pt x="2322826" y="0"/>
                    <a:pt x="2322826" y="0"/>
                  </a:cubicBezTo>
                  <a:lnTo>
                    <a:pt x="2322826" y="0"/>
                  </a:lnTo>
                </a:path>
              </a:pathLst>
            </a:cu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261547">
              <a:off x="3279928" y="3002392"/>
              <a:ext cx="967449" cy="1287582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  <a:gd name="connsiteX0" fmla="*/ 713457 w 1589963"/>
                <a:gd name="connsiteY0" fmla="*/ 0 h 3147617"/>
                <a:gd name="connsiteX1" fmla="*/ 496825 w 1589963"/>
                <a:gd name="connsiteY1" fmla="*/ 807993 h 3147617"/>
                <a:gd name="connsiteX2" fmla="*/ 5787 w 1589963"/>
                <a:gd name="connsiteY2" fmla="*/ 2684630 h 3147617"/>
                <a:gd name="connsiteX3" fmla="*/ 581851 w 1589963"/>
                <a:gd name="connsiteY3" fmla="*/ 2756638 h 3147617"/>
                <a:gd name="connsiteX4" fmla="*/ 1589963 w 1589963"/>
                <a:gd name="connsiteY4" fmla="*/ 1604510 h 3147617"/>
                <a:gd name="connsiteX0" fmla="*/ 622443 w 1589963"/>
                <a:gd name="connsiteY0" fmla="*/ -1 h 2686732"/>
                <a:gd name="connsiteX1" fmla="*/ 496825 w 1589963"/>
                <a:gd name="connsiteY1" fmla="*/ 347108 h 2686732"/>
                <a:gd name="connsiteX2" fmla="*/ 5787 w 1589963"/>
                <a:gd name="connsiteY2" fmla="*/ 2223745 h 2686732"/>
                <a:gd name="connsiteX3" fmla="*/ 581851 w 1589963"/>
                <a:gd name="connsiteY3" fmla="*/ 2295753 h 2686732"/>
                <a:gd name="connsiteX4" fmla="*/ 1589963 w 1589963"/>
                <a:gd name="connsiteY4" fmla="*/ 1143625 h 268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963" h="2686732">
                  <a:moveTo>
                    <a:pt x="622443" y="-1"/>
                  </a:moveTo>
                  <a:lnTo>
                    <a:pt x="496825" y="347108"/>
                  </a:lnTo>
                  <a:lnTo>
                    <a:pt x="5787" y="2223745"/>
                  </a:lnTo>
                  <a:cubicBezTo>
                    <a:pt x="0" y="2686732"/>
                    <a:pt x="423244" y="2509527"/>
                    <a:pt x="581851" y="2295753"/>
                  </a:cubicBezTo>
                  <a:lnTo>
                    <a:pt x="1589963" y="1143625"/>
                  </a:ln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3707904" y="2564226"/>
              <a:ext cx="923910" cy="483005"/>
            </a:xfrm>
            <a:custGeom>
              <a:avLst/>
              <a:gdLst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2" fmla="*/ 866899 w 866899"/>
                <a:gd name="connsiteY2" fmla="*/ 11875 h 11875"/>
                <a:gd name="connsiteX0" fmla="*/ 0 w 866899"/>
                <a:gd name="connsiteY0" fmla="*/ 0 h 131218"/>
                <a:gd name="connsiteX1" fmla="*/ 866899 w 866899"/>
                <a:gd name="connsiteY1" fmla="*/ 11875 h 131218"/>
                <a:gd name="connsiteX2" fmla="*/ 805567 w 866899"/>
                <a:gd name="connsiteY2" fmla="*/ 131218 h 131218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1064664"/>
                <a:gd name="connsiteY0" fmla="*/ 410793 h 422668"/>
                <a:gd name="connsiteX1" fmla="*/ 866899 w 1064664"/>
                <a:gd name="connsiteY1" fmla="*/ 422668 h 422668"/>
                <a:gd name="connsiteX0" fmla="*/ 0 w 1043942"/>
                <a:gd name="connsiteY0" fmla="*/ 380975 h 392850"/>
                <a:gd name="connsiteX1" fmla="*/ 866899 w 1043942"/>
                <a:gd name="connsiteY1" fmla="*/ 392850 h 392850"/>
                <a:gd name="connsiteX0" fmla="*/ 0 w 1043942"/>
                <a:gd name="connsiteY0" fmla="*/ 410109 h 421984"/>
                <a:gd name="connsiteX1" fmla="*/ 72243 w 1043942"/>
                <a:gd name="connsiteY1" fmla="*/ 374480 h 421984"/>
                <a:gd name="connsiteX2" fmla="*/ 866899 w 1043942"/>
                <a:gd name="connsiteY2" fmla="*/ 421984 h 421984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794656"/>
                <a:gd name="connsiteY0" fmla="*/ 0 h 47504"/>
                <a:gd name="connsiteX1" fmla="*/ 794656 w 794656"/>
                <a:gd name="connsiteY1" fmla="*/ 47504 h 47504"/>
                <a:gd name="connsiteX0" fmla="*/ 0 w 794656"/>
                <a:gd name="connsiteY0" fmla="*/ 266357 h 313861"/>
                <a:gd name="connsiteX1" fmla="*/ 794656 w 794656"/>
                <a:gd name="connsiteY1" fmla="*/ 313861 h 313861"/>
                <a:gd name="connsiteX0" fmla="*/ 0 w 926908"/>
                <a:gd name="connsiteY0" fmla="*/ 266357 h 313861"/>
                <a:gd name="connsiteX1" fmla="*/ 794656 w 926908"/>
                <a:gd name="connsiteY1" fmla="*/ 313861 h 313861"/>
                <a:gd name="connsiteX0" fmla="*/ 0 w 926908"/>
                <a:gd name="connsiteY0" fmla="*/ 316778 h 364282"/>
                <a:gd name="connsiteX1" fmla="*/ 794656 w 926908"/>
                <a:gd name="connsiteY1" fmla="*/ 364282 h 364282"/>
                <a:gd name="connsiteX0" fmla="*/ 0 w 1071391"/>
                <a:gd name="connsiteY0" fmla="*/ 316778 h 681060"/>
                <a:gd name="connsiteX1" fmla="*/ 939139 w 1071391"/>
                <a:gd name="connsiteY1" fmla="*/ 681060 h 681060"/>
                <a:gd name="connsiteX0" fmla="*/ 0 w 926908"/>
                <a:gd name="connsiteY0" fmla="*/ 316778 h 359493"/>
                <a:gd name="connsiteX1" fmla="*/ 794656 w 926908"/>
                <a:gd name="connsiteY1" fmla="*/ 359493 h 35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6908" h="359493">
                  <a:moveTo>
                    <a:pt x="0" y="316778"/>
                  </a:moveTo>
                  <a:cubicBezTo>
                    <a:pt x="193678" y="0"/>
                    <a:pt x="926908" y="83186"/>
                    <a:pt x="794656" y="359493"/>
                  </a:cubicBez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61547">
              <a:off x="3538007" y="2700563"/>
              <a:ext cx="968070" cy="3145363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  <a:gd name="connsiteX0" fmla="*/ 584367 w 1589963"/>
                <a:gd name="connsiteY0" fmla="*/ 522516 h 3149003"/>
                <a:gd name="connsiteX1" fmla="*/ 727795 w 1589963"/>
                <a:gd name="connsiteY1" fmla="*/ 1 h 3149003"/>
                <a:gd name="connsiteX2" fmla="*/ 496825 w 1589963"/>
                <a:gd name="connsiteY2" fmla="*/ 809379 h 3149003"/>
                <a:gd name="connsiteX3" fmla="*/ 5787 w 1589963"/>
                <a:gd name="connsiteY3" fmla="*/ 2686016 h 3149003"/>
                <a:gd name="connsiteX4" fmla="*/ 581851 w 1589963"/>
                <a:gd name="connsiteY4" fmla="*/ 2758024 h 3149003"/>
                <a:gd name="connsiteX5" fmla="*/ 1589963 w 1589963"/>
                <a:gd name="connsiteY5" fmla="*/ 1605896 h 3149003"/>
                <a:gd name="connsiteX0" fmla="*/ 584367 w 2390157"/>
                <a:gd name="connsiteY0" fmla="*/ 522516 h 3149003"/>
                <a:gd name="connsiteX1" fmla="*/ 727795 w 2390157"/>
                <a:gd name="connsiteY1" fmla="*/ 1 h 3149003"/>
                <a:gd name="connsiteX2" fmla="*/ 496825 w 2390157"/>
                <a:gd name="connsiteY2" fmla="*/ 809379 h 3149003"/>
                <a:gd name="connsiteX3" fmla="*/ 5787 w 2390157"/>
                <a:gd name="connsiteY3" fmla="*/ 2686016 h 3149003"/>
                <a:gd name="connsiteX4" fmla="*/ 581851 w 2390157"/>
                <a:gd name="connsiteY4" fmla="*/ 2758024 h 3149003"/>
                <a:gd name="connsiteX5" fmla="*/ 1589963 w 2390157"/>
                <a:gd name="connsiteY5" fmla="*/ 1605896 h 3149003"/>
                <a:gd name="connsiteX0" fmla="*/ 584367 w 1589963"/>
                <a:gd name="connsiteY0" fmla="*/ 522516 h 3149003"/>
                <a:gd name="connsiteX1" fmla="*/ 727795 w 1589963"/>
                <a:gd name="connsiteY1" fmla="*/ 1 h 3149003"/>
                <a:gd name="connsiteX2" fmla="*/ 496825 w 1589963"/>
                <a:gd name="connsiteY2" fmla="*/ 809379 h 3149003"/>
                <a:gd name="connsiteX3" fmla="*/ 5787 w 1589963"/>
                <a:gd name="connsiteY3" fmla="*/ 2686016 h 3149003"/>
                <a:gd name="connsiteX4" fmla="*/ 581851 w 1589963"/>
                <a:gd name="connsiteY4" fmla="*/ 2758024 h 3149003"/>
                <a:gd name="connsiteX5" fmla="*/ 1589963 w 1589963"/>
                <a:gd name="connsiteY5" fmla="*/ 1605896 h 3149003"/>
                <a:gd name="connsiteX0" fmla="*/ 584367 w 1589963"/>
                <a:gd name="connsiteY0" fmla="*/ 672335 h 3298822"/>
                <a:gd name="connsiteX1" fmla="*/ 718800 w 1589963"/>
                <a:gd name="connsiteY1" fmla="*/ -1 h 3298822"/>
                <a:gd name="connsiteX2" fmla="*/ 496825 w 1589963"/>
                <a:gd name="connsiteY2" fmla="*/ 959198 h 3298822"/>
                <a:gd name="connsiteX3" fmla="*/ 5787 w 1589963"/>
                <a:gd name="connsiteY3" fmla="*/ 2835835 h 3298822"/>
                <a:gd name="connsiteX4" fmla="*/ 581851 w 1589963"/>
                <a:gd name="connsiteY4" fmla="*/ 2907843 h 3298822"/>
                <a:gd name="connsiteX5" fmla="*/ 1589963 w 1589963"/>
                <a:gd name="connsiteY5" fmla="*/ 1755715 h 3298822"/>
                <a:gd name="connsiteX0" fmla="*/ 584367 w 1589963"/>
                <a:gd name="connsiteY0" fmla="*/ 683755 h 3310242"/>
                <a:gd name="connsiteX1" fmla="*/ 836800 w 1589963"/>
                <a:gd name="connsiteY1" fmla="*/ -1 h 3310242"/>
                <a:gd name="connsiteX2" fmla="*/ 496825 w 1589963"/>
                <a:gd name="connsiteY2" fmla="*/ 970618 h 3310242"/>
                <a:gd name="connsiteX3" fmla="*/ 5787 w 1589963"/>
                <a:gd name="connsiteY3" fmla="*/ 2847255 h 3310242"/>
                <a:gd name="connsiteX4" fmla="*/ 581851 w 1589963"/>
                <a:gd name="connsiteY4" fmla="*/ 2919263 h 3310242"/>
                <a:gd name="connsiteX5" fmla="*/ 1589963 w 1589963"/>
                <a:gd name="connsiteY5" fmla="*/ 1767135 h 3310242"/>
                <a:gd name="connsiteX0" fmla="*/ 584367 w 1589963"/>
                <a:gd name="connsiteY0" fmla="*/ 731566 h 3358053"/>
                <a:gd name="connsiteX1" fmla="*/ 836800 w 1589963"/>
                <a:gd name="connsiteY1" fmla="*/ 47810 h 3358053"/>
                <a:gd name="connsiteX2" fmla="*/ 496825 w 1589963"/>
                <a:gd name="connsiteY2" fmla="*/ 1018429 h 3358053"/>
                <a:gd name="connsiteX3" fmla="*/ 5787 w 1589963"/>
                <a:gd name="connsiteY3" fmla="*/ 2895066 h 3358053"/>
                <a:gd name="connsiteX4" fmla="*/ 581851 w 1589963"/>
                <a:gd name="connsiteY4" fmla="*/ 2967074 h 3358053"/>
                <a:gd name="connsiteX5" fmla="*/ 1589963 w 1589963"/>
                <a:gd name="connsiteY5" fmla="*/ 1814946 h 3358053"/>
                <a:gd name="connsiteX0" fmla="*/ 584367 w 1589963"/>
                <a:gd name="connsiteY0" fmla="*/ 720146 h 3346633"/>
                <a:gd name="connsiteX1" fmla="*/ 718799 w 1589963"/>
                <a:gd name="connsiteY1" fmla="*/ 47811 h 3346633"/>
                <a:gd name="connsiteX2" fmla="*/ 496825 w 1589963"/>
                <a:gd name="connsiteY2" fmla="*/ 1007009 h 3346633"/>
                <a:gd name="connsiteX3" fmla="*/ 5787 w 1589963"/>
                <a:gd name="connsiteY3" fmla="*/ 2883646 h 3346633"/>
                <a:gd name="connsiteX4" fmla="*/ 581851 w 1589963"/>
                <a:gd name="connsiteY4" fmla="*/ 2955654 h 3346633"/>
                <a:gd name="connsiteX5" fmla="*/ 1589963 w 1589963"/>
                <a:gd name="connsiteY5" fmla="*/ 1803526 h 3346633"/>
                <a:gd name="connsiteX0" fmla="*/ 584367 w 2103347"/>
                <a:gd name="connsiteY0" fmla="*/ 227920 h 2854407"/>
                <a:gd name="connsiteX1" fmla="*/ 2088757 w 2103347"/>
                <a:gd name="connsiteY1" fmla="*/ 628525 h 2854407"/>
                <a:gd name="connsiteX2" fmla="*/ 496825 w 2103347"/>
                <a:gd name="connsiteY2" fmla="*/ 514783 h 2854407"/>
                <a:gd name="connsiteX3" fmla="*/ 5787 w 2103347"/>
                <a:gd name="connsiteY3" fmla="*/ 2391420 h 2854407"/>
                <a:gd name="connsiteX4" fmla="*/ 581851 w 2103347"/>
                <a:gd name="connsiteY4" fmla="*/ 2463428 h 2854407"/>
                <a:gd name="connsiteX5" fmla="*/ 1589963 w 2103347"/>
                <a:gd name="connsiteY5" fmla="*/ 1311300 h 2854407"/>
                <a:gd name="connsiteX0" fmla="*/ 727795 w 2127253"/>
                <a:gd name="connsiteY0" fmla="*/ 227919 h 3376921"/>
                <a:gd name="connsiteX1" fmla="*/ 2088757 w 2127253"/>
                <a:gd name="connsiteY1" fmla="*/ 1151039 h 3376921"/>
                <a:gd name="connsiteX2" fmla="*/ 496825 w 2127253"/>
                <a:gd name="connsiteY2" fmla="*/ 1037297 h 3376921"/>
                <a:gd name="connsiteX3" fmla="*/ 5787 w 2127253"/>
                <a:gd name="connsiteY3" fmla="*/ 2913934 h 3376921"/>
                <a:gd name="connsiteX4" fmla="*/ 581851 w 2127253"/>
                <a:gd name="connsiteY4" fmla="*/ 2985942 h 3376921"/>
                <a:gd name="connsiteX5" fmla="*/ 1589963 w 2127253"/>
                <a:gd name="connsiteY5" fmla="*/ 1833814 h 3376921"/>
                <a:gd name="connsiteX0" fmla="*/ 727795 w 1589963"/>
                <a:gd name="connsiteY0" fmla="*/ 1 h 3149003"/>
                <a:gd name="connsiteX1" fmla="*/ 496825 w 1589963"/>
                <a:gd name="connsiteY1" fmla="*/ 809379 h 3149003"/>
                <a:gd name="connsiteX2" fmla="*/ 5787 w 1589963"/>
                <a:gd name="connsiteY2" fmla="*/ 2686016 h 3149003"/>
                <a:gd name="connsiteX3" fmla="*/ 581851 w 1589963"/>
                <a:gd name="connsiteY3" fmla="*/ 2758024 h 3149003"/>
                <a:gd name="connsiteX4" fmla="*/ 1589963 w 1589963"/>
                <a:gd name="connsiteY4" fmla="*/ 1605896 h 3149003"/>
                <a:gd name="connsiteX0" fmla="*/ 727795 w 727794"/>
                <a:gd name="connsiteY0" fmla="*/ 1 h 3149003"/>
                <a:gd name="connsiteX1" fmla="*/ 496825 w 727794"/>
                <a:gd name="connsiteY1" fmla="*/ 809379 h 3149003"/>
                <a:gd name="connsiteX2" fmla="*/ 5787 w 727794"/>
                <a:gd name="connsiteY2" fmla="*/ 2686016 h 3149003"/>
                <a:gd name="connsiteX3" fmla="*/ 581851 w 727794"/>
                <a:gd name="connsiteY3" fmla="*/ 2758024 h 3149003"/>
                <a:gd name="connsiteX0" fmla="*/ 722008 w 722009"/>
                <a:gd name="connsiteY0" fmla="*/ 1 h 2686015"/>
                <a:gd name="connsiteX1" fmla="*/ 491038 w 722009"/>
                <a:gd name="connsiteY1" fmla="*/ 809379 h 2686015"/>
                <a:gd name="connsiteX2" fmla="*/ 0 w 722009"/>
                <a:gd name="connsiteY2" fmla="*/ 2686016 h 2686015"/>
                <a:gd name="connsiteX0" fmla="*/ 722008 w 722007"/>
                <a:gd name="connsiteY0" fmla="*/ 1 h 2686015"/>
                <a:gd name="connsiteX1" fmla="*/ 0 w 722007"/>
                <a:gd name="connsiteY1" fmla="*/ 2686016 h 2686015"/>
                <a:gd name="connsiteX0" fmla="*/ 1590981 w 1590982"/>
                <a:gd name="connsiteY0" fmla="*/ 1 h 6563271"/>
                <a:gd name="connsiteX1" fmla="*/ -1 w 1590982"/>
                <a:gd name="connsiteY1" fmla="*/ 6563271 h 656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0982" h="6563271">
                  <a:moveTo>
                    <a:pt x="1590981" y="1"/>
                  </a:moveTo>
                  <a:lnTo>
                    <a:pt x="-1" y="6563271"/>
                  </a:ln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366736" y="2564226"/>
            <a:ext cx="2157592" cy="3574741"/>
            <a:chOff x="5366736" y="2564226"/>
            <a:chExt cx="2157592" cy="3574741"/>
          </a:xfrm>
        </p:grpSpPr>
        <p:sp>
          <p:nvSpPr>
            <p:cNvPr id="52" name="Полилиния 51"/>
            <p:cNvSpPr/>
            <p:nvPr/>
          </p:nvSpPr>
          <p:spPr>
            <a:xfrm rot="2421147" flipH="1">
              <a:off x="6561418" y="2950244"/>
              <a:ext cx="793453" cy="1259833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  <a:gd name="connsiteX0" fmla="*/ 713457 w 1589963"/>
                <a:gd name="connsiteY0" fmla="*/ 0 h 3147617"/>
                <a:gd name="connsiteX1" fmla="*/ 496825 w 1589963"/>
                <a:gd name="connsiteY1" fmla="*/ 807993 h 3147617"/>
                <a:gd name="connsiteX2" fmla="*/ 5787 w 1589963"/>
                <a:gd name="connsiteY2" fmla="*/ 2684630 h 3147617"/>
                <a:gd name="connsiteX3" fmla="*/ 581851 w 1589963"/>
                <a:gd name="connsiteY3" fmla="*/ 2756638 h 3147617"/>
                <a:gd name="connsiteX4" fmla="*/ 1589963 w 1589963"/>
                <a:gd name="connsiteY4" fmla="*/ 1604510 h 3147617"/>
                <a:gd name="connsiteX0" fmla="*/ 622443 w 1589963"/>
                <a:gd name="connsiteY0" fmla="*/ -1 h 2686732"/>
                <a:gd name="connsiteX1" fmla="*/ 496825 w 1589963"/>
                <a:gd name="connsiteY1" fmla="*/ 347108 h 2686732"/>
                <a:gd name="connsiteX2" fmla="*/ 5787 w 1589963"/>
                <a:gd name="connsiteY2" fmla="*/ 2223745 h 2686732"/>
                <a:gd name="connsiteX3" fmla="*/ 581851 w 1589963"/>
                <a:gd name="connsiteY3" fmla="*/ 2295753 h 2686732"/>
                <a:gd name="connsiteX4" fmla="*/ 1589963 w 1589963"/>
                <a:gd name="connsiteY4" fmla="*/ 1143625 h 2686732"/>
                <a:gd name="connsiteX0" fmla="*/ 496825 w 1589963"/>
                <a:gd name="connsiteY0" fmla="*/ 0 h 2339624"/>
                <a:gd name="connsiteX1" fmla="*/ 5787 w 1589963"/>
                <a:gd name="connsiteY1" fmla="*/ 1876637 h 2339624"/>
                <a:gd name="connsiteX2" fmla="*/ 581851 w 1589963"/>
                <a:gd name="connsiteY2" fmla="*/ 1948645 h 2339624"/>
                <a:gd name="connsiteX3" fmla="*/ 1589963 w 1589963"/>
                <a:gd name="connsiteY3" fmla="*/ 796517 h 2339624"/>
                <a:gd name="connsiteX0" fmla="*/ 508451 w 1589963"/>
                <a:gd name="connsiteY0" fmla="*/ 0 h 2608549"/>
                <a:gd name="connsiteX1" fmla="*/ 5787 w 1589963"/>
                <a:gd name="connsiteY1" fmla="*/ 2145562 h 2608549"/>
                <a:gd name="connsiteX2" fmla="*/ 581851 w 1589963"/>
                <a:gd name="connsiteY2" fmla="*/ 2217570 h 2608549"/>
                <a:gd name="connsiteX3" fmla="*/ 1589963 w 1589963"/>
                <a:gd name="connsiteY3" fmla="*/ 1065442 h 2608549"/>
                <a:gd name="connsiteX0" fmla="*/ 508451 w 1589963"/>
                <a:gd name="connsiteY0" fmla="*/ 0 h 2608549"/>
                <a:gd name="connsiteX1" fmla="*/ 5787 w 1589963"/>
                <a:gd name="connsiteY1" fmla="*/ 2145562 h 2608549"/>
                <a:gd name="connsiteX2" fmla="*/ 581851 w 1589963"/>
                <a:gd name="connsiteY2" fmla="*/ 2217570 h 2608549"/>
                <a:gd name="connsiteX3" fmla="*/ 1589963 w 1589963"/>
                <a:gd name="connsiteY3" fmla="*/ 1065442 h 2608549"/>
                <a:gd name="connsiteX0" fmla="*/ 508451 w 1184399"/>
                <a:gd name="connsiteY0" fmla="*/ 0 h 2608549"/>
                <a:gd name="connsiteX1" fmla="*/ 5787 w 1184399"/>
                <a:gd name="connsiteY1" fmla="*/ 2145562 h 2608549"/>
                <a:gd name="connsiteX2" fmla="*/ 581851 w 1184399"/>
                <a:gd name="connsiteY2" fmla="*/ 2217570 h 2608549"/>
                <a:gd name="connsiteX3" fmla="*/ 1184400 w 1184399"/>
                <a:gd name="connsiteY3" fmla="*/ 2095743 h 2608549"/>
                <a:gd name="connsiteX0" fmla="*/ 508451 w 1184401"/>
                <a:gd name="connsiteY0" fmla="*/ 0 h 2608549"/>
                <a:gd name="connsiteX1" fmla="*/ 5787 w 1184401"/>
                <a:gd name="connsiteY1" fmla="*/ 2145562 h 2608549"/>
                <a:gd name="connsiteX2" fmla="*/ 581851 w 1184401"/>
                <a:gd name="connsiteY2" fmla="*/ 2217570 h 2608549"/>
                <a:gd name="connsiteX3" fmla="*/ 1184400 w 1184401"/>
                <a:gd name="connsiteY3" fmla="*/ 2095743 h 2608549"/>
                <a:gd name="connsiteX0" fmla="*/ 508451 w 1184399"/>
                <a:gd name="connsiteY0" fmla="*/ 0 h 2687468"/>
                <a:gd name="connsiteX1" fmla="*/ 5787 w 1184399"/>
                <a:gd name="connsiteY1" fmla="*/ 2145562 h 2687468"/>
                <a:gd name="connsiteX2" fmla="*/ 656958 w 1184399"/>
                <a:gd name="connsiteY2" fmla="*/ 2473695 h 2687468"/>
                <a:gd name="connsiteX3" fmla="*/ 1184400 w 1184399"/>
                <a:gd name="connsiteY3" fmla="*/ 2095743 h 2687468"/>
                <a:gd name="connsiteX0" fmla="*/ 508451 w 1184401"/>
                <a:gd name="connsiteY0" fmla="*/ 0 h 2687468"/>
                <a:gd name="connsiteX1" fmla="*/ 5787 w 1184401"/>
                <a:gd name="connsiteY1" fmla="*/ 2145562 h 2687468"/>
                <a:gd name="connsiteX2" fmla="*/ 656958 w 1184401"/>
                <a:gd name="connsiteY2" fmla="*/ 2473695 h 2687468"/>
                <a:gd name="connsiteX3" fmla="*/ 1184400 w 1184401"/>
                <a:gd name="connsiteY3" fmla="*/ 2095743 h 2687468"/>
                <a:gd name="connsiteX0" fmla="*/ 508451 w 1184399"/>
                <a:gd name="connsiteY0" fmla="*/ 0 h 2687468"/>
                <a:gd name="connsiteX1" fmla="*/ 5787 w 1184399"/>
                <a:gd name="connsiteY1" fmla="*/ 2145562 h 2687468"/>
                <a:gd name="connsiteX2" fmla="*/ 656958 w 1184399"/>
                <a:gd name="connsiteY2" fmla="*/ 2473695 h 2687468"/>
                <a:gd name="connsiteX3" fmla="*/ 1184400 w 1184399"/>
                <a:gd name="connsiteY3" fmla="*/ 2095743 h 2687468"/>
                <a:gd name="connsiteX0" fmla="*/ 508451 w 1184401"/>
                <a:gd name="connsiteY0" fmla="*/ 0 h 2608549"/>
                <a:gd name="connsiteX1" fmla="*/ 5787 w 1184401"/>
                <a:gd name="connsiteY1" fmla="*/ 2145562 h 2608549"/>
                <a:gd name="connsiteX2" fmla="*/ 656958 w 1184401"/>
                <a:gd name="connsiteY2" fmla="*/ 2473695 h 2608549"/>
                <a:gd name="connsiteX3" fmla="*/ 1184400 w 1184401"/>
                <a:gd name="connsiteY3" fmla="*/ 2095743 h 2608549"/>
                <a:gd name="connsiteX0" fmla="*/ 508451 w 1184399"/>
                <a:gd name="connsiteY0" fmla="*/ 0 h 2608549"/>
                <a:gd name="connsiteX1" fmla="*/ 5787 w 1184399"/>
                <a:gd name="connsiteY1" fmla="*/ 2145562 h 2608549"/>
                <a:gd name="connsiteX2" fmla="*/ 656958 w 1184399"/>
                <a:gd name="connsiteY2" fmla="*/ 2473695 h 2608549"/>
                <a:gd name="connsiteX3" fmla="*/ 1184400 w 1184399"/>
                <a:gd name="connsiteY3" fmla="*/ 2095743 h 2608549"/>
                <a:gd name="connsiteX0" fmla="*/ 508451 w 1184401"/>
                <a:gd name="connsiteY0" fmla="*/ 0 h 2608549"/>
                <a:gd name="connsiteX1" fmla="*/ 5787 w 1184401"/>
                <a:gd name="connsiteY1" fmla="*/ 2145562 h 2608549"/>
                <a:gd name="connsiteX2" fmla="*/ 656958 w 1184401"/>
                <a:gd name="connsiteY2" fmla="*/ 2473695 h 2608549"/>
                <a:gd name="connsiteX3" fmla="*/ 1184400 w 1184401"/>
                <a:gd name="connsiteY3" fmla="*/ 2095743 h 2608549"/>
                <a:gd name="connsiteX0" fmla="*/ 508451 w 1184399"/>
                <a:gd name="connsiteY0" fmla="*/ 0 h 2608549"/>
                <a:gd name="connsiteX1" fmla="*/ 5787 w 1184399"/>
                <a:gd name="connsiteY1" fmla="*/ 2145562 h 2608549"/>
                <a:gd name="connsiteX2" fmla="*/ 656958 w 1184399"/>
                <a:gd name="connsiteY2" fmla="*/ 2473695 h 2608549"/>
                <a:gd name="connsiteX3" fmla="*/ 1184400 w 1184399"/>
                <a:gd name="connsiteY3" fmla="*/ 2095743 h 2608549"/>
                <a:gd name="connsiteX0" fmla="*/ 540677 w 1216626"/>
                <a:gd name="connsiteY0" fmla="*/ 0 h 2573316"/>
                <a:gd name="connsiteX1" fmla="*/ 38013 w 1216626"/>
                <a:gd name="connsiteY1" fmla="*/ 2145562 h 2573316"/>
                <a:gd name="connsiteX2" fmla="*/ 376909 w 1216626"/>
                <a:gd name="connsiteY2" fmla="*/ 2508131 h 2573316"/>
                <a:gd name="connsiteX3" fmla="*/ 689184 w 1216626"/>
                <a:gd name="connsiteY3" fmla="*/ 2473695 h 2573316"/>
                <a:gd name="connsiteX4" fmla="*/ 1216626 w 1216626"/>
                <a:gd name="connsiteY4" fmla="*/ 2095743 h 2573316"/>
                <a:gd name="connsiteX0" fmla="*/ 540677 w 1216626"/>
                <a:gd name="connsiteY0" fmla="*/ 0 h 2573316"/>
                <a:gd name="connsiteX1" fmla="*/ 38013 w 1216626"/>
                <a:gd name="connsiteY1" fmla="*/ 2145562 h 2573316"/>
                <a:gd name="connsiteX2" fmla="*/ 376909 w 1216626"/>
                <a:gd name="connsiteY2" fmla="*/ 2508131 h 2573316"/>
                <a:gd name="connsiteX3" fmla="*/ 1216626 w 1216626"/>
                <a:gd name="connsiteY3" fmla="*/ 2095743 h 2573316"/>
                <a:gd name="connsiteX0" fmla="*/ 540677 w 1216626"/>
                <a:gd name="connsiteY0" fmla="*/ 0 h 2728229"/>
                <a:gd name="connsiteX1" fmla="*/ 38013 w 1216626"/>
                <a:gd name="connsiteY1" fmla="*/ 2145562 h 2728229"/>
                <a:gd name="connsiteX2" fmla="*/ 389601 w 1216626"/>
                <a:gd name="connsiteY2" fmla="*/ 2719926 h 2728229"/>
                <a:gd name="connsiteX3" fmla="*/ 1216626 w 1216626"/>
                <a:gd name="connsiteY3" fmla="*/ 2095743 h 2728229"/>
                <a:gd name="connsiteX0" fmla="*/ 549560 w 1216626"/>
                <a:gd name="connsiteY0" fmla="*/ 0 h 2584273"/>
                <a:gd name="connsiteX1" fmla="*/ 38013 w 1216626"/>
                <a:gd name="connsiteY1" fmla="*/ 2001606 h 2584273"/>
                <a:gd name="connsiteX2" fmla="*/ 389601 w 1216626"/>
                <a:gd name="connsiteY2" fmla="*/ 2575970 h 2584273"/>
                <a:gd name="connsiteX3" fmla="*/ 1216626 w 1216626"/>
                <a:gd name="connsiteY3" fmla="*/ 1951787 h 2584273"/>
                <a:gd name="connsiteX0" fmla="*/ 549560 w 1216626"/>
                <a:gd name="connsiteY0" fmla="*/ 0 h 2584273"/>
                <a:gd name="connsiteX1" fmla="*/ 288058 w 1216626"/>
                <a:gd name="connsiteY1" fmla="*/ 881614 h 2584273"/>
                <a:gd name="connsiteX2" fmla="*/ 38013 w 1216626"/>
                <a:gd name="connsiteY2" fmla="*/ 2001606 h 2584273"/>
                <a:gd name="connsiteX3" fmla="*/ 389601 w 1216626"/>
                <a:gd name="connsiteY3" fmla="*/ 2575970 h 2584273"/>
                <a:gd name="connsiteX4" fmla="*/ 1216626 w 1216626"/>
                <a:gd name="connsiteY4" fmla="*/ 1951787 h 2584273"/>
                <a:gd name="connsiteX0" fmla="*/ 309007 w 1216626"/>
                <a:gd name="connsiteY0" fmla="*/ 0 h 2664344"/>
                <a:gd name="connsiteX1" fmla="*/ 288058 w 1216626"/>
                <a:gd name="connsiteY1" fmla="*/ 961685 h 2664344"/>
                <a:gd name="connsiteX2" fmla="*/ 38013 w 1216626"/>
                <a:gd name="connsiteY2" fmla="*/ 2081677 h 2664344"/>
                <a:gd name="connsiteX3" fmla="*/ 389601 w 1216626"/>
                <a:gd name="connsiteY3" fmla="*/ 2656041 h 2664344"/>
                <a:gd name="connsiteX4" fmla="*/ 1216626 w 1216626"/>
                <a:gd name="connsiteY4" fmla="*/ 2031858 h 2664344"/>
                <a:gd name="connsiteX0" fmla="*/ 549560 w 1216626"/>
                <a:gd name="connsiteY0" fmla="*/ 0 h 2584271"/>
                <a:gd name="connsiteX1" fmla="*/ 288058 w 1216626"/>
                <a:gd name="connsiteY1" fmla="*/ 881612 h 2584271"/>
                <a:gd name="connsiteX2" fmla="*/ 38013 w 1216626"/>
                <a:gd name="connsiteY2" fmla="*/ 2001604 h 2584271"/>
                <a:gd name="connsiteX3" fmla="*/ 389601 w 1216626"/>
                <a:gd name="connsiteY3" fmla="*/ 2575968 h 2584271"/>
                <a:gd name="connsiteX4" fmla="*/ 1216626 w 1216626"/>
                <a:gd name="connsiteY4" fmla="*/ 1951785 h 2584271"/>
                <a:gd name="connsiteX0" fmla="*/ 549560 w 1216626"/>
                <a:gd name="connsiteY0" fmla="*/ 0 h 2584271"/>
                <a:gd name="connsiteX1" fmla="*/ 38013 w 1216626"/>
                <a:gd name="connsiteY1" fmla="*/ 2001604 h 2584271"/>
                <a:gd name="connsiteX2" fmla="*/ 389601 w 1216626"/>
                <a:gd name="connsiteY2" fmla="*/ 2575968 h 2584271"/>
                <a:gd name="connsiteX3" fmla="*/ 1216626 w 1216626"/>
                <a:gd name="connsiteY3" fmla="*/ 1951785 h 2584271"/>
                <a:gd name="connsiteX0" fmla="*/ 43068 w 1216626"/>
                <a:gd name="connsiteY0" fmla="*/ 0 h 3168003"/>
                <a:gd name="connsiteX1" fmla="*/ 38013 w 1216626"/>
                <a:gd name="connsiteY1" fmla="*/ 2585336 h 3168003"/>
                <a:gd name="connsiteX2" fmla="*/ 389601 w 1216626"/>
                <a:gd name="connsiteY2" fmla="*/ 3159700 h 3168003"/>
                <a:gd name="connsiteX3" fmla="*/ 1216626 w 1216626"/>
                <a:gd name="connsiteY3" fmla="*/ 2535517 h 3168003"/>
                <a:gd name="connsiteX0" fmla="*/ 0 w 1641969"/>
                <a:gd name="connsiteY0" fmla="*/ 0 h 3116350"/>
                <a:gd name="connsiteX1" fmla="*/ 463356 w 1641969"/>
                <a:gd name="connsiteY1" fmla="*/ 2533683 h 3116350"/>
                <a:gd name="connsiteX2" fmla="*/ 814944 w 1641969"/>
                <a:gd name="connsiteY2" fmla="*/ 3108047 h 3116350"/>
                <a:gd name="connsiteX3" fmla="*/ 1641969 w 1641969"/>
                <a:gd name="connsiteY3" fmla="*/ 2483864 h 3116350"/>
                <a:gd name="connsiteX0" fmla="*/ 549559 w 1216626"/>
                <a:gd name="connsiteY0" fmla="*/ 0 h 2584271"/>
                <a:gd name="connsiteX1" fmla="*/ 38013 w 1216626"/>
                <a:gd name="connsiteY1" fmla="*/ 2001604 h 2584271"/>
                <a:gd name="connsiteX2" fmla="*/ 389601 w 1216626"/>
                <a:gd name="connsiteY2" fmla="*/ 2575968 h 2584271"/>
                <a:gd name="connsiteX3" fmla="*/ 1216626 w 1216626"/>
                <a:gd name="connsiteY3" fmla="*/ 1951785 h 258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626" h="2584271">
                  <a:moveTo>
                    <a:pt x="549559" y="0"/>
                  </a:moveTo>
                  <a:lnTo>
                    <a:pt x="38013" y="2001604"/>
                  </a:lnTo>
                  <a:cubicBezTo>
                    <a:pt x="0" y="2429357"/>
                    <a:pt x="193166" y="2584271"/>
                    <a:pt x="389601" y="2575968"/>
                  </a:cubicBezTo>
                  <a:cubicBezTo>
                    <a:pt x="586036" y="2567665"/>
                    <a:pt x="1041685" y="2037699"/>
                    <a:pt x="1216626" y="1951785"/>
                  </a:cubicBez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5724128" y="2564904"/>
              <a:ext cx="1008112" cy="504734"/>
            </a:xfrm>
            <a:custGeom>
              <a:avLst/>
              <a:gdLst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2" fmla="*/ 866899 w 866899"/>
                <a:gd name="connsiteY2" fmla="*/ 11875 h 11875"/>
                <a:gd name="connsiteX0" fmla="*/ 0 w 866899"/>
                <a:gd name="connsiteY0" fmla="*/ 0 h 131218"/>
                <a:gd name="connsiteX1" fmla="*/ 866899 w 866899"/>
                <a:gd name="connsiteY1" fmla="*/ 11875 h 131218"/>
                <a:gd name="connsiteX2" fmla="*/ 805567 w 866899"/>
                <a:gd name="connsiteY2" fmla="*/ 131218 h 131218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1064664"/>
                <a:gd name="connsiteY0" fmla="*/ 410793 h 422668"/>
                <a:gd name="connsiteX1" fmla="*/ 866899 w 1064664"/>
                <a:gd name="connsiteY1" fmla="*/ 422668 h 422668"/>
                <a:gd name="connsiteX0" fmla="*/ 0 w 1043942"/>
                <a:gd name="connsiteY0" fmla="*/ 380975 h 392850"/>
                <a:gd name="connsiteX1" fmla="*/ 866899 w 1043942"/>
                <a:gd name="connsiteY1" fmla="*/ 392850 h 392850"/>
                <a:gd name="connsiteX0" fmla="*/ 0 w 1043942"/>
                <a:gd name="connsiteY0" fmla="*/ 410109 h 421984"/>
                <a:gd name="connsiteX1" fmla="*/ 72243 w 1043942"/>
                <a:gd name="connsiteY1" fmla="*/ 374480 h 421984"/>
                <a:gd name="connsiteX2" fmla="*/ 866899 w 1043942"/>
                <a:gd name="connsiteY2" fmla="*/ 421984 h 421984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794656"/>
                <a:gd name="connsiteY0" fmla="*/ 0 h 47504"/>
                <a:gd name="connsiteX1" fmla="*/ 794656 w 794656"/>
                <a:gd name="connsiteY1" fmla="*/ 47504 h 47504"/>
                <a:gd name="connsiteX0" fmla="*/ 0 w 794656"/>
                <a:gd name="connsiteY0" fmla="*/ 266357 h 313861"/>
                <a:gd name="connsiteX1" fmla="*/ 794656 w 794656"/>
                <a:gd name="connsiteY1" fmla="*/ 313861 h 313861"/>
                <a:gd name="connsiteX0" fmla="*/ 0 w 926908"/>
                <a:gd name="connsiteY0" fmla="*/ 266357 h 313861"/>
                <a:gd name="connsiteX1" fmla="*/ 794656 w 926908"/>
                <a:gd name="connsiteY1" fmla="*/ 313861 h 313861"/>
                <a:gd name="connsiteX0" fmla="*/ 0 w 926908"/>
                <a:gd name="connsiteY0" fmla="*/ 316778 h 364282"/>
                <a:gd name="connsiteX1" fmla="*/ 794656 w 926908"/>
                <a:gd name="connsiteY1" fmla="*/ 364282 h 364282"/>
                <a:gd name="connsiteX0" fmla="*/ 0 w 1071391"/>
                <a:gd name="connsiteY0" fmla="*/ 316778 h 681060"/>
                <a:gd name="connsiteX1" fmla="*/ 939139 w 1071391"/>
                <a:gd name="connsiteY1" fmla="*/ 681060 h 681060"/>
                <a:gd name="connsiteX0" fmla="*/ 0 w 926908"/>
                <a:gd name="connsiteY0" fmla="*/ 316778 h 359493"/>
                <a:gd name="connsiteX1" fmla="*/ 794656 w 926908"/>
                <a:gd name="connsiteY1" fmla="*/ 359493 h 359493"/>
                <a:gd name="connsiteX0" fmla="*/ 0 w 916559"/>
                <a:gd name="connsiteY0" fmla="*/ 316778 h 359493"/>
                <a:gd name="connsiteX1" fmla="*/ 784307 w 916559"/>
                <a:gd name="connsiteY1" fmla="*/ 359493 h 35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6559" h="359493">
                  <a:moveTo>
                    <a:pt x="0" y="316778"/>
                  </a:moveTo>
                  <a:cubicBezTo>
                    <a:pt x="193678" y="0"/>
                    <a:pt x="916559" y="83186"/>
                    <a:pt x="784307" y="359493"/>
                  </a:cubicBezTo>
                </a:path>
              </a:pathLst>
            </a:custGeom>
            <a:ln w="1047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6588224" y="2564226"/>
              <a:ext cx="936104" cy="576064"/>
            </a:xfrm>
            <a:custGeom>
              <a:avLst/>
              <a:gdLst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2" fmla="*/ 866899 w 866899"/>
                <a:gd name="connsiteY2" fmla="*/ 11875 h 11875"/>
                <a:gd name="connsiteX0" fmla="*/ 0 w 866899"/>
                <a:gd name="connsiteY0" fmla="*/ 0 h 131218"/>
                <a:gd name="connsiteX1" fmla="*/ 866899 w 866899"/>
                <a:gd name="connsiteY1" fmla="*/ 11875 h 131218"/>
                <a:gd name="connsiteX2" fmla="*/ 805567 w 866899"/>
                <a:gd name="connsiteY2" fmla="*/ 131218 h 131218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1064664"/>
                <a:gd name="connsiteY0" fmla="*/ 410793 h 422668"/>
                <a:gd name="connsiteX1" fmla="*/ 866899 w 1064664"/>
                <a:gd name="connsiteY1" fmla="*/ 422668 h 422668"/>
                <a:gd name="connsiteX0" fmla="*/ 0 w 1043942"/>
                <a:gd name="connsiteY0" fmla="*/ 380975 h 392850"/>
                <a:gd name="connsiteX1" fmla="*/ 866899 w 1043942"/>
                <a:gd name="connsiteY1" fmla="*/ 392850 h 392850"/>
                <a:gd name="connsiteX0" fmla="*/ 0 w 1043942"/>
                <a:gd name="connsiteY0" fmla="*/ 410109 h 421984"/>
                <a:gd name="connsiteX1" fmla="*/ 72243 w 1043942"/>
                <a:gd name="connsiteY1" fmla="*/ 374480 h 421984"/>
                <a:gd name="connsiteX2" fmla="*/ 866899 w 1043942"/>
                <a:gd name="connsiteY2" fmla="*/ 421984 h 421984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794656"/>
                <a:gd name="connsiteY0" fmla="*/ 0 h 47504"/>
                <a:gd name="connsiteX1" fmla="*/ 794656 w 794656"/>
                <a:gd name="connsiteY1" fmla="*/ 47504 h 47504"/>
                <a:gd name="connsiteX0" fmla="*/ 0 w 794656"/>
                <a:gd name="connsiteY0" fmla="*/ 266357 h 313861"/>
                <a:gd name="connsiteX1" fmla="*/ 794656 w 794656"/>
                <a:gd name="connsiteY1" fmla="*/ 313861 h 313861"/>
                <a:gd name="connsiteX0" fmla="*/ 0 w 926908"/>
                <a:gd name="connsiteY0" fmla="*/ 266357 h 313861"/>
                <a:gd name="connsiteX1" fmla="*/ 794656 w 926908"/>
                <a:gd name="connsiteY1" fmla="*/ 313861 h 313861"/>
                <a:gd name="connsiteX0" fmla="*/ 0 w 926908"/>
                <a:gd name="connsiteY0" fmla="*/ 316778 h 364282"/>
                <a:gd name="connsiteX1" fmla="*/ 794656 w 926908"/>
                <a:gd name="connsiteY1" fmla="*/ 364282 h 364282"/>
                <a:gd name="connsiteX0" fmla="*/ 0 w 1071391"/>
                <a:gd name="connsiteY0" fmla="*/ 316778 h 681060"/>
                <a:gd name="connsiteX1" fmla="*/ 939139 w 1071391"/>
                <a:gd name="connsiteY1" fmla="*/ 681060 h 681060"/>
                <a:gd name="connsiteX0" fmla="*/ 0 w 926908"/>
                <a:gd name="connsiteY0" fmla="*/ 316778 h 359493"/>
                <a:gd name="connsiteX1" fmla="*/ 794656 w 926908"/>
                <a:gd name="connsiteY1" fmla="*/ 359493 h 359493"/>
                <a:gd name="connsiteX0" fmla="*/ 0 w 916559"/>
                <a:gd name="connsiteY0" fmla="*/ 316778 h 359493"/>
                <a:gd name="connsiteX1" fmla="*/ 784307 w 916559"/>
                <a:gd name="connsiteY1" fmla="*/ 359493 h 35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6559" h="359493">
                  <a:moveTo>
                    <a:pt x="0" y="316778"/>
                  </a:moveTo>
                  <a:cubicBezTo>
                    <a:pt x="193678" y="0"/>
                    <a:pt x="916559" y="83186"/>
                    <a:pt x="784307" y="359493"/>
                  </a:cubicBez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261547">
              <a:off x="5366736" y="3007718"/>
              <a:ext cx="967449" cy="1250114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  <a:gd name="connsiteX0" fmla="*/ 713457 w 1589963"/>
                <a:gd name="connsiteY0" fmla="*/ 0 h 3147617"/>
                <a:gd name="connsiteX1" fmla="*/ 496825 w 1589963"/>
                <a:gd name="connsiteY1" fmla="*/ 807993 h 3147617"/>
                <a:gd name="connsiteX2" fmla="*/ 5787 w 1589963"/>
                <a:gd name="connsiteY2" fmla="*/ 2684630 h 3147617"/>
                <a:gd name="connsiteX3" fmla="*/ 581851 w 1589963"/>
                <a:gd name="connsiteY3" fmla="*/ 2756638 h 3147617"/>
                <a:gd name="connsiteX4" fmla="*/ 1589963 w 1589963"/>
                <a:gd name="connsiteY4" fmla="*/ 1604510 h 3147617"/>
                <a:gd name="connsiteX0" fmla="*/ 622443 w 1589963"/>
                <a:gd name="connsiteY0" fmla="*/ -1 h 2686732"/>
                <a:gd name="connsiteX1" fmla="*/ 496825 w 1589963"/>
                <a:gd name="connsiteY1" fmla="*/ 347108 h 2686732"/>
                <a:gd name="connsiteX2" fmla="*/ 5787 w 1589963"/>
                <a:gd name="connsiteY2" fmla="*/ 2223745 h 2686732"/>
                <a:gd name="connsiteX3" fmla="*/ 581851 w 1589963"/>
                <a:gd name="connsiteY3" fmla="*/ 2295753 h 2686732"/>
                <a:gd name="connsiteX4" fmla="*/ 1589963 w 1589963"/>
                <a:gd name="connsiteY4" fmla="*/ 1143625 h 2686732"/>
                <a:gd name="connsiteX0" fmla="*/ 496825 w 1589963"/>
                <a:gd name="connsiteY0" fmla="*/ 0 h 2339624"/>
                <a:gd name="connsiteX1" fmla="*/ 5787 w 1589963"/>
                <a:gd name="connsiteY1" fmla="*/ 1876637 h 2339624"/>
                <a:gd name="connsiteX2" fmla="*/ 581851 w 1589963"/>
                <a:gd name="connsiteY2" fmla="*/ 1948645 h 2339624"/>
                <a:gd name="connsiteX3" fmla="*/ 1589963 w 1589963"/>
                <a:gd name="connsiteY3" fmla="*/ 796517 h 2339624"/>
                <a:gd name="connsiteX0" fmla="*/ 508451 w 1589963"/>
                <a:gd name="connsiteY0" fmla="*/ 0 h 2608549"/>
                <a:gd name="connsiteX1" fmla="*/ 5787 w 1589963"/>
                <a:gd name="connsiteY1" fmla="*/ 2145562 h 2608549"/>
                <a:gd name="connsiteX2" fmla="*/ 581851 w 1589963"/>
                <a:gd name="connsiteY2" fmla="*/ 2217570 h 2608549"/>
                <a:gd name="connsiteX3" fmla="*/ 1589963 w 1589963"/>
                <a:gd name="connsiteY3" fmla="*/ 1065442 h 2608549"/>
                <a:gd name="connsiteX0" fmla="*/ 508451 w 1589963"/>
                <a:gd name="connsiteY0" fmla="*/ 0 h 2608549"/>
                <a:gd name="connsiteX1" fmla="*/ 5787 w 1589963"/>
                <a:gd name="connsiteY1" fmla="*/ 2145562 h 2608549"/>
                <a:gd name="connsiteX2" fmla="*/ 581851 w 1589963"/>
                <a:gd name="connsiteY2" fmla="*/ 2217570 h 2608549"/>
                <a:gd name="connsiteX3" fmla="*/ 1589963 w 1589963"/>
                <a:gd name="connsiteY3" fmla="*/ 1065442 h 260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608549">
                  <a:moveTo>
                    <a:pt x="508451" y="0"/>
                  </a:moveTo>
                  <a:lnTo>
                    <a:pt x="5787" y="2145562"/>
                  </a:lnTo>
                  <a:cubicBezTo>
                    <a:pt x="0" y="2608549"/>
                    <a:pt x="423244" y="2431344"/>
                    <a:pt x="581851" y="2217570"/>
                  </a:cubicBezTo>
                  <a:lnTo>
                    <a:pt x="1589963" y="1065442"/>
                  </a:ln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 rot="261547">
              <a:off x="5494597" y="2663464"/>
              <a:ext cx="1087338" cy="3475503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  <a:gd name="connsiteX0" fmla="*/ 584367 w 1589963"/>
                <a:gd name="connsiteY0" fmla="*/ 522516 h 3149003"/>
                <a:gd name="connsiteX1" fmla="*/ 727795 w 1589963"/>
                <a:gd name="connsiteY1" fmla="*/ 1 h 3149003"/>
                <a:gd name="connsiteX2" fmla="*/ 496825 w 1589963"/>
                <a:gd name="connsiteY2" fmla="*/ 809379 h 3149003"/>
                <a:gd name="connsiteX3" fmla="*/ 5787 w 1589963"/>
                <a:gd name="connsiteY3" fmla="*/ 2686016 h 3149003"/>
                <a:gd name="connsiteX4" fmla="*/ 581851 w 1589963"/>
                <a:gd name="connsiteY4" fmla="*/ 2758024 h 3149003"/>
                <a:gd name="connsiteX5" fmla="*/ 1589963 w 1589963"/>
                <a:gd name="connsiteY5" fmla="*/ 1605896 h 3149003"/>
                <a:gd name="connsiteX0" fmla="*/ 584367 w 2390157"/>
                <a:gd name="connsiteY0" fmla="*/ 522516 h 3149003"/>
                <a:gd name="connsiteX1" fmla="*/ 727795 w 2390157"/>
                <a:gd name="connsiteY1" fmla="*/ 1 h 3149003"/>
                <a:gd name="connsiteX2" fmla="*/ 496825 w 2390157"/>
                <a:gd name="connsiteY2" fmla="*/ 809379 h 3149003"/>
                <a:gd name="connsiteX3" fmla="*/ 5787 w 2390157"/>
                <a:gd name="connsiteY3" fmla="*/ 2686016 h 3149003"/>
                <a:gd name="connsiteX4" fmla="*/ 581851 w 2390157"/>
                <a:gd name="connsiteY4" fmla="*/ 2758024 h 3149003"/>
                <a:gd name="connsiteX5" fmla="*/ 1589963 w 2390157"/>
                <a:gd name="connsiteY5" fmla="*/ 1605896 h 3149003"/>
                <a:gd name="connsiteX0" fmla="*/ 584367 w 1589963"/>
                <a:gd name="connsiteY0" fmla="*/ 522516 h 3149003"/>
                <a:gd name="connsiteX1" fmla="*/ 727795 w 1589963"/>
                <a:gd name="connsiteY1" fmla="*/ 1 h 3149003"/>
                <a:gd name="connsiteX2" fmla="*/ 496825 w 1589963"/>
                <a:gd name="connsiteY2" fmla="*/ 809379 h 3149003"/>
                <a:gd name="connsiteX3" fmla="*/ 5787 w 1589963"/>
                <a:gd name="connsiteY3" fmla="*/ 2686016 h 3149003"/>
                <a:gd name="connsiteX4" fmla="*/ 581851 w 1589963"/>
                <a:gd name="connsiteY4" fmla="*/ 2758024 h 3149003"/>
                <a:gd name="connsiteX5" fmla="*/ 1589963 w 1589963"/>
                <a:gd name="connsiteY5" fmla="*/ 1605896 h 3149003"/>
                <a:gd name="connsiteX0" fmla="*/ 584367 w 1589963"/>
                <a:gd name="connsiteY0" fmla="*/ 672335 h 3298822"/>
                <a:gd name="connsiteX1" fmla="*/ 718800 w 1589963"/>
                <a:gd name="connsiteY1" fmla="*/ -1 h 3298822"/>
                <a:gd name="connsiteX2" fmla="*/ 496825 w 1589963"/>
                <a:gd name="connsiteY2" fmla="*/ 959198 h 3298822"/>
                <a:gd name="connsiteX3" fmla="*/ 5787 w 1589963"/>
                <a:gd name="connsiteY3" fmla="*/ 2835835 h 3298822"/>
                <a:gd name="connsiteX4" fmla="*/ 581851 w 1589963"/>
                <a:gd name="connsiteY4" fmla="*/ 2907843 h 3298822"/>
                <a:gd name="connsiteX5" fmla="*/ 1589963 w 1589963"/>
                <a:gd name="connsiteY5" fmla="*/ 1755715 h 3298822"/>
                <a:gd name="connsiteX0" fmla="*/ 584367 w 1589963"/>
                <a:gd name="connsiteY0" fmla="*/ 683755 h 3310242"/>
                <a:gd name="connsiteX1" fmla="*/ 836800 w 1589963"/>
                <a:gd name="connsiteY1" fmla="*/ -1 h 3310242"/>
                <a:gd name="connsiteX2" fmla="*/ 496825 w 1589963"/>
                <a:gd name="connsiteY2" fmla="*/ 970618 h 3310242"/>
                <a:gd name="connsiteX3" fmla="*/ 5787 w 1589963"/>
                <a:gd name="connsiteY3" fmla="*/ 2847255 h 3310242"/>
                <a:gd name="connsiteX4" fmla="*/ 581851 w 1589963"/>
                <a:gd name="connsiteY4" fmla="*/ 2919263 h 3310242"/>
                <a:gd name="connsiteX5" fmla="*/ 1589963 w 1589963"/>
                <a:gd name="connsiteY5" fmla="*/ 1767135 h 3310242"/>
                <a:gd name="connsiteX0" fmla="*/ 584367 w 1589963"/>
                <a:gd name="connsiteY0" fmla="*/ 731566 h 3358053"/>
                <a:gd name="connsiteX1" fmla="*/ 836800 w 1589963"/>
                <a:gd name="connsiteY1" fmla="*/ 47810 h 3358053"/>
                <a:gd name="connsiteX2" fmla="*/ 496825 w 1589963"/>
                <a:gd name="connsiteY2" fmla="*/ 1018429 h 3358053"/>
                <a:gd name="connsiteX3" fmla="*/ 5787 w 1589963"/>
                <a:gd name="connsiteY3" fmla="*/ 2895066 h 3358053"/>
                <a:gd name="connsiteX4" fmla="*/ 581851 w 1589963"/>
                <a:gd name="connsiteY4" fmla="*/ 2967074 h 3358053"/>
                <a:gd name="connsiteX5" fmla="*/ 1589963 w 1589963"/>
                <a:gd name="connsiteY5" fmla="*/ 1814946 h 3358053"/>
                <a:gd name="connsiteX0" fmla="*/ 584367 w 1589963"/>
                <a:gd name="connsiteY0" fmla="*/ 720146 h 3346633"/>
                <a:gd name="connsiteX1" fmla="*/ 718799 w 1589963"/>
                <a:gd name="connsiteY1" fmla="*/ 47811 h 3346633"/>
                <a:gd name="connsiteX2" fmla="*/ 496825 w 1589963"/>
                <a:gd name="connsiteY2" fmla="*/ 1007009 h 3346633"/>
                <a:gd name="connsiteX3" fmla="*/ 5787 w 1589963"/>
                <a:gd name="connsiteY3" fmla="*/ 2883646 h 3346633"/>
                <a:gd name="connsiteX4" fmla="*/ 581851 w 1589963"/>
                <a:gd name="connsiteY4" fmla="*/ 2955654 h 3346633"/>
                <a:gd name="connsiteX5" fmla="*/ 1589963 w 1589963"/>
                <a:gd name="connsiteY5" fmla="*/ 1803526 h 3346633"/>
                <a:gd name="connsiteX0" fmla="*/ 584367 w 2103347"/>
                <a:gd name="connsiteY0" fmla="*/ 227920 h 2854407"/>
                <a:gd name="connsiteX1" fmla="*/ 2088757 w 2103347"/>
                <a:gd name="connsiteY1" fmla="*/ 628525 h 2854407"/>
                <a:gd name="connsiteX2" fmla="*/ 496825 w 2103347"/>
                <a:gd name="connsiteY2" fmla="*/ 514783 h 2854407"/>
                <a:gd name="connsiteX3" fmla="*/ 5787 w 2103347"/>
                <a:gd name="connsiteY3" fmla="*/ 2391420 h 2854407"/>
                <a:gd name="connsiteX4" fmla="*/ 581851 w 2103347"/>
                <a:gd name="connsiteY4" fmla="*/ 2463428 h 2854407"/>
                <a:gd name="connsiteX5" fmla="*/ 1589963 w 2103347"/>
                <a:gd name="connsiteY5" fmla="*/ 1311300 h 2854407"/>
                <a:gd name="connsiteX0" fmla="*/ 727795 w 2127253"/>
                <a:gd name="connsiteY0" fmla="*/ 227919 h 3376921"/>
                <a:gd name="connsiteX1" fmla="*/ 2088757 w 2127253"/>
                <a:gd name="connsiteY1" fmla="*/ 1151039 h 3376921"/>
                <a:gd name="connsiteX2" fmla="*/ 496825 w 2127253"/>
                <a:gd name="connsiteY2" fmla="*/ 1037297 h 3376921"/>
                <a:gd name="connsiteX3" fmla="*/ 5787 w 2127253"/>
                <a:gd name="connsiteY3" fmla="*/ 2913934 h 3376921"/>
                <a:gd name="connsiteX4" fmla="*/ 581851 w 2127253"/>
                <a:gd name="connsiteY4" fmla="*/ 2985942 h 3376921"/>
                <a:gd name="connsiteX5" fmla="*/ 1589963 w 2127253"/>
                <a:gd name="connsiteY5" fmla="*/ 1833814 h 3376921"/>
                <a:gd name="connsiteX0" fmla="*/ 727795 w 1589963"/>
                <a:gd name="connsiteY0" fmla="*/ 1 h 3149003"/>
                <a:gd name="connsiteX1" fmla="*/ 496825 w 1589963"/>
                <a:gd name="connsiteY1" fmla="*/ 809379 h 3149003"/>
                <a:gd name="connsiteX2" fmla="*/ 5787 w 1589963"/>
                <a:gd name="connsiteY2" fmla="*/ 2686016 h 3149003"/>
                <a:gd name="connsiteX3" fmla="*/ 581851 w 1589963"/>
                <a:gd name="connsiteY3" fmla="*/ 2758024 h 3149003"/>
                <a:gd name="connsiteX4" fmla="*/ 1589963 w 1589963"/>
                <a:gd name="connsiteY4" fmla="*/ 1605896 h 3149003"/>
                <a:gd name="connsiteX0" fmla="*/ 727795 w 727794"/>
                <a:gd name="connsiteY0" fmla="*/ 1 h 3149003"/>
                <a:gd name="connsiteX1" fmla="*/ 496825 w 727794"/>
                <a:gd name="connsiteY1" fmla="*/ 809379 h 3149003"/>
                <a:gd name="connsiteX2" fmla="*/ 5787 w 727794"/>
                <a:gd name="connsiteY2" fmla="*/ 2686016 h 3149003"/>
                <a:gd name="connsiteX3" fmla="*/ 581851 w 727794"/>
                <a:gd name="connsiteY3" fmla="*/ 2758024 h 3149003"/>
                <a:gd name="connsiteX0" fmla="*/ 722008 w 722009"/>
                <a:gd name="connsiteY0" fmla="*/ 1 h 2686015"/>
                <a:gd name="connsiteX1" fmla="*/ 491038 w 722009"/>
                <a:gd name="connsiteY1" fmla="*/ 809379 h 2686015"/>
                <a:gd name="connsiteX2" fmla="*/ 0 w 722009"/>
                <a:gd name="connsiteY2" fmla="*/ 2686016 h 2686015"/>
                <a:gd name="connsiteX0" fmla="*/ 722008 w 722007"/>
                <a:gd name="connsiteY0" fmla="*/ 1 h 2686015"/>
                <a:gd name="connsiteX1" fmla="*/ 0 w 722007"/>
                <a:gd name="connsiteY1" fmla="*/ 2686016 h 2686015"/>
                <a:gd name="connsiteX0" fmla="*/ 1590981 w 1590982"/>
                <a:gd name="connsiteY0" fmla="*/ 1 h 6563271"/>
                <a:gd name="connsiteX1" fmla="*/ -1 w 1590982"/>
                <a:gd name="connsiteY1" fmla="*/ 6563271 h 6563271"/>
                <a:gd name="connsiteX0" fmla="*/ 1786995 w 1786994"/>
                <a:gd name="connsiteY0" fmla="*/ 1 h 7252158"/>
                <a:gd name="connsiteX1" fmla="*/ 1 w 1786994"/>
                <a:gd name="connsiteY1" fmla="*/ 7252158 h 725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6994" h="7252158">
                  <a:moveTo>
                    <a:pt x="1786995" y="1"/>
                  </a:moveTo>
                  <a:lnTo>
                    <a:pt x="1" y="7252158"/>
                  </a:lnTo>
                </a:path>
              </a:pathLst>
            </a:custGeom>
            <a:ln w="1079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8202" name="Picture 10" descr="http://vikont.ucoz.ru/_ph/40/5031357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260648" y="5682226"/>
            <a:ext cx="1152128" cy="1175774"/>
          </a:xfrm>
          <a:prstGeom prst="rect">
            <a:avLst/>
          </a:prstGeom>
          <a:noFill/>
        </p:spPr>
      </p:pic>
      <p:grpSp>
        <p:nvGrpSpPr>
          <p:cNvPr id="44" name="Группа 43"/>
          <p:cNvGrpSpPr/>
          <p:nvPr/>
        </p:nvGrpSpPr>
        <p:grpSpPr>
          <a:xfrm>
            <a:off x="1071723" y="2570660"/>
            <a:ext cx="1805536" cy="1724284"/>
            <a:chOff x="1071723" y="2570660"/>
            <a:chExt cx="1805536" cy="1724284"/>
          </a:xfrm>
        </p:grpSpPr>
        <p:sp>
          <p:nvSpPr>
            <p:cNvPr id="16" name="Полилиния 15"/>
            <p:cNvSpPr/>
            <p:nvPr/>
          </p:nvSpPr>
          <p:spPr>
            <a:xfrm>
              <a:off x="1475656" y="2570660"/>
              <a:ext cx="923910" cy="483005"/>
            </a:xfrm>
            <a:custGeom>
              <a:avLst/>
              <a:gdLst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2" fmla="*/ 866899 w 866899"/>
                <a:gd name="connsiteY2" fmla="*/ 11875 h 11875"/>
                <a:gd name="connsiteX0" fmla="*/ 0 w 866899"/>
                <a:gd name="connsiteY0" fmla="*/ 0 h 131218"/>
                <a:gd name="connsiteX1" fmla="*/ 866899 w 866899"/>
                <a:gd name="connsiteY1" fmla="*/ 11875 h 131218"/>
                <a:gd name="connsiteX2" fmla="*/ 805567 w 866899"/>
                <a:gd name="connsiteY2" fmla="*/ 131218 h 131218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1064664"/>
                <a:gd name="connsiteY0" fmla="*/ 410793 h 422668"/>
                <a:gd name="connsiteX1" fmla="*/ 866899 w 1064664"/>
                <a:gd name="connsiteY1" fmla="*/ 422668 h 422668"/>
                <a:gd name="connsiteX0" fmla="*/ 0 w 1043942"/>
                <a:gd name="connsiteY0" fmla="*/ 380975 h 392850"/>
                <a:gd name="connsiteX1" fmla="*/ 866899 w 1043942"/>
                <a:gd name="connsiteY1" fmla="*/ 392850 h 392850"/>
                <a:gd name="connsiteX0" fmla="*/ 0 w 1043942"/>
                <a:gd name="connsiteY0" fmla="*/ 410109 h 421984"/>
                <a:gd name="connsiteX1" fmla="*/ 72243 w 1043942"/>
                <a:gd name="connsiteY1" fmla="*/ 374480 h 421984"/>
                <a:gd name="connsiteX2" fmla="*/ 866899 w 1043942"/>
                <a:gd name="connsiteY2" fmla="*/ 421984 h 421984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794656"/>
                <a:gd name="connsiteY0" fmla="*/ 0 h 47504"/>
                <a:gd name="connsiteX1" fmla="*/ 794656 w 794656"/>
                <a:gd name="connsiteY1" fmla="*/ 47504 h 47504"/>
                <a:gd name="connsiteX0" fmla="*/ 0 w 794656"/>
                <a:gd name="connsiteY0" fmla="*/ 266357 h 313861"/>
                <a:gd name="connsiteX1" fmla="*/ 794656 w 794656"/>
                <a:gd name="connsiteY1" fmla="*/ 313861 h 313861"/>
                <a:gd name="connsiteX0" fmla="*/ 0 w 926908"/>
                <a:gd name="connsiteY0" fmla="*/ 266357 h 313861"/>
                <a:gd name="connsiteX1" fmla="*/ 794656 w 926908"/>
                <a:gd name="connsiteY1" fmla="*/ 313861 h 313861"/>
                <a:gd name="connsiteX0" fmla="*/ 0 w 926908"/>
                <a:gd name="connsiteY0" fmla="*/ 316778 h 364282"/>
                <a:gd name="connsiteX1" fmla="*/ 794656 w 926908"/>
                <a:gd name="connsiteY1" fmla="*/ 364282 h 364282"/>
                <a:gd name="connsiteX0" fmla="*/ 0 w 1071391"/>
                <a:gd name="connsiteY0" fmla="*/ 316778 h 681060"/>
                <a:gd name="connsiteX1" fmla="*/ 939139 w 1071391"/>
                <a:gd name="connsiteY1" fmla="*/ 681060 h 681060"/>
                <a:gd name="connsiteX0" fmla="*/ 0 w 926908"/>
                <a:gd name="connsiteY0" fmla="*/ 316778 h 359493"/>
                <a:gd name="connsiteX1" fmla="*/ 794656 w 926908"/>
                <a:gd name="connsiteY1" fmla="*/ 359493 h 35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6908" h="359493">
                  <a:moveTo>
                    <a:pt x="0" y="316778"/>
                  </a:moveTo>
                  <a:cubicBezTo>
                    <a:pt x="193678" y="0"/>
                    <a:pt x="926908" y="83186"/>
                    <a:pt x="794656" y="359493"/>
                  </a:cubicBez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261547">
              <a:off x="1909810" y="2742764"/>
              <a:ext cx="967449" cy="1552180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  <a:gd name="connsiteX0" fmla="*/ 584367 w 1589963"/>
                <a:gd name="connsiteY0" fmla="*/ 522516 h 3149003"/>
                <a:gd name="connsiteX1" fmla="*/ 727795 w 1589963"/>
                <a:gd name="connsiteY1" fmla="*/ 1 h 3149003"/>
                <a:gd name="connsiteX2" fmla="*/ 496825 w 1589963"/>
                <a:gd name="connsiteY2" fmla="*/ 809379 h 3149003"/>
                <a:gd name="connsiteX3" fmla="*/ 5787 w 1589963"/>
                <a:gd name="connsiteY3" fmla="*/ 2686016 h 3149003"/>
                <a:gd name="connsiteX4" fmla="*/ 581851 w 1589963"/>
                <a:gd name="connsiteY4" fmla="*/ 2758024 h 3149003"/>
                <a:gd name="connsiteX5" fmla="*/ 1589963 w 1589963"/>
                <a:gd name="connsiteY5" fmla="*/ 1605896 h 3149003"/>
                <a:gd name="connsiteX0" fmla="*/ 584367 w 2390157"/>
                <a:gd name="connsiteY0" fmla="*/ 522516 h 3149003"/>
                <a:gd name="connsiteX1" fmla="*/ 727795 w 2390157"/>
                <a:gd name="connsiteY1" fmla="*/ 1 h 3149003"/>
                <a:gd name="connsiteX2" fmla="*/ 496825 w 2390157"/>
                <a:gd name="connsiteY2" fmla="*/ 809379 h 3149003"/>
                <a:gd name="connsiteX3" fmla="*/ 5787 w 2390157"/>
                <a:gd name="connsiteY3" fmla="*/ 2686016 h 3149003"/>
                <a:gd name="connsiteX4" fmla="*/ 581851 w 2390157"/>
                <a:gd name="connsiteY4" fmla="*/ 2758024 h 3149003"/>
                <a:gd name="connsiteX5" fmla="*/ 1589963 w 2390157"/>
                <a:gd name="connsiteY5" fmla="*/ 1605896 h 3149003"/>
                <a:gd name="connsiteX0" fmla="*/ 584367 w 1589963"/>
                <a:gd name="connsiteY0" fmla="*/ 522516 h 3149003"/>
                <a:gd name="connsiteX1" fmla="*/ 727795 w 1589963"/>
                <a:gd name="connsiteY1" fmla="*/ 1 h 3149003"/>
                <a:gd name="connsiteX2" fmla="*/ 496825 w 1589963"/>
                <a:gd name="connsiteY2" fmla="*/ 809379 h 3149003"/>
                <a:gd name="connsiteX3" fmla="*/ 5787 w 1589963"/>
                <a:gd name="connsiteY3" fmla="*/ 2686016 h 3149003"/>
                <a:gd name="connsiteX4" fmla="*/ 581851 w 1589963"/>
                <a:gd name="connsiteY4" fmla="*/ 2758024 h 3149003"/>
                <a:gd name="connsiteX5" fmla="*/ 1589963 w 1589963"/>
                <a:gd name="connsiteY5" fmla="*/ 1605896 h 3149003"/>
                <a:gd name="connsiteX0" fmla="*/ 584367 w 1589963"/>
                <a:gd name="connsiteY0" fmla="*/ 672335 h 3298822"/>
                <a:gd name="connsiteX1" fmla="*/ 718800 w 1589963"/>
                <a:gd name="connsiteY1" fmla="*/ -1 h 3298822"/>
                <a:gd name="connsiteX2" fmla="*/ 496825 w 1589963"/>
                <a:gd name="connsiteY2" fmla="*/ 959198 h 3298822"/>
                <a:gd name="connsiteX3" fmla="*/ 5787 w 1589963"/>
                <a:gd name="connsiteY3" fmla="*/ 2835835 h 3298822"/>
                <a:gd name="connsiteX4" fmla="*/ 581851 w 1589963"/>
                <a:gd name="connsiteY4" fmla="*/ 2907843 h 3298822"/>
                <a:gd name="connsiteX5" fmla="*/ 1589963 w 1589963"/>
                <a:gd name="connsiteY5" fmla="*/ 1755715 h 3298822"/>
                <a:gd name="connsiteX0" fmla="*/ 584367 w 1589963"/>
                <a:gd name="connsiteY0" fmla="*/ 683755 h 3310242"/>
                <a:gd name="connsiteX1" fmla="*/ 836800 w 1589963"/>
                <a:gd name="connsiteY1" fmla="*/ -1 h 3310242"/>
                <a:gd name="connsiteX2" fmla="*/ 496825 w 1589963"/>
                <a:gd name="connsiteY2" fmla="*/ 970618 h 3310242"/>
                <a:gd name="connsiteX3" fmla="*/ 5787 w 1589963"/>
                <a:gd name="connsiteY3" fmla="*/ 2847255 h 3310242"/>
                <a:gd name="connsiteX4" fmla="*/ 581851 w 1589963"/>
                <a:gd name="connsiteY4" fmla="*/ 2919263 h 3310242"/>
                <a:gd name="connsiteX5" fmla="*/ 1589963 w 1589963"/>
                <a:gd name="connsiteY5" fmla="*/ 1767135 h 3310242"/>
                <a:gd name="connsiteX0" fmla="*/ 584367 w 1589963"/>
                <a:gd name="connsiteY0" fmla="*/ 731566 h 3358053"/>
                <a:gd name="connsiteX1" fmla="*/ 836800 w 1589963"/>
                <a:gd name="connsiteY1" fmla="*/ 47810 h 3358053"/>
                <a:gd name="connsiteX2" fmla="*/ 496825 w 1589963"/>
                <a:gd name="connsiteY2" fmla="*/ 1018429 h 3358053"/>
                <a:gd name="connsiteX3" fmla="*/ 5787 w 1589963"/>
                <a:gd name="connsiteY3" fmla="*/ 2895066 h 3358053"/>
                <a:gd name="connsiteX4" fmla="*/ 581851 w 1589963"/>
                <a:gd name="connsiteY4" fmla="*/ 2967074 h 3358053"/>
                <a:gd name="connsiteX5" fmla="*/ 1589963 w 1589963"/>
                <a:gd name="connsiteY5" fmla="*/ 1814946 h 3358053"/>
                <a:gd name="connsiteX0" fmla="*/ 584367 w 1589963"/>
                <a:gd name="connsiteY0" fmla="*/ 720146 h 3346633"/>
                <a:gd name="connsiteX1" fmla="*/ 718799 w 1589963"/>
                <a:gd name="connsiteY1" fmla="*/ 47811 h 3346633"/>
                <a:gd name="connsiteX2" fmla="*/ 496825 w 1589963"/>
                <a:gd name="connsiteY2" fmla="*/ 1007009 h 3346633"/>
                <a:gd name="connsiteX3" fmla="*/ 5787 w 1589963"/>
                <a:gd name="connsiteY3" fmla="*/ 2883646 h 3346633"/>
                <a:gd name="connsiteX4" fmla="*/ 581851 w 1589963"/>
                <a:gd name="connsiteY4" fmla="*/ 2955654 h 3346633"/>
                <a:gd name="connsiteX5" fmla="*/ 1589963 w 1589963"/>
                <a:gd name="connsiteY5" fmla="*/ 1803526 h 3346633"/>
                <a:gd name="connsiteX0" fmla="*/ 584367 w 2103347"/>
                <a:gd name="connsiteY0" fmla="*/ 227920 h 2854407"/>
                <a:gd name="connsiteX1" fmla="*/ 2088757 w 2103347"/>
                <a:gd name="connsiteY1" fmla="*/ 628525 h 2854407"/>
                <a:gd name="connsiteX2" fmla="*/ 496825 w 2103347"/>
                <a:gd name="connsiteY2" fmla="*/ 514783 h 2854407"/>
                <a:gd name="connsiteX3" fmla="*/ 5787 w 2103347"/>
                <a:gd name="connsiteY3" fmla="*/ 2391420 h 2854407"/>
                <a:gd name="connsiteX4" fmla="*/ 581851 w 2103347"/>
                <a:gd name="connsiteY4" fmla="*/ 2463428 h 2854407"/>
                <a:gd name="connsiteX5" fmla="*/ 1589963 w 2103347"/>
                <a:gd name="connsiteY5" fmla="*/ 1311300 h 2854407"/>
                <a:gd name="connsiteX0" fmla="*/ 727795 w 2127253"/>
                <a:gd name="connsiteY0" fmla="*/ 227919 h 3376921"/>
                <a:gd name="connsiteX1" fmla="*/ 2088757 w 2127253"/>
                <a:gd name="connsiteY1" fmla="*/ 1151039 h 3376921"/>
                <a:gd name="connsiteX2" fmla="*/ 496825 w 2127253"/>
                <a:gd name="connsiteY2" fmla="*/ 1037297 h 3376921"/>
                <a:gd name="connsiteX3" fmla="*/ 5787 w 2127253"/>
                <a:gd name="connsiteY3" fmla="*/ 2913934 h 3376921"/>
                <a:gd name="connsiteX4" fmla="*/ 581851 w 2127253"/>
                <a:gd name="connsiteY4" fmla="*/ 2985942 h 3376921"/>
                <a:gd name="connsiteX5" fmla="*/ 1589963 w 2127253"/>
                <a:gd name="connsiteY5" fmla="*/ 1833814 h 3376921"/>
                <a:gd name="connsiteX0" fmla="*/ 727795 w 1589963"/>
                <a:gd name="connsiteY0" fmla="*/ 1 h 3149003"/>
                <a:gd name="connsiteX1" fmla="*/ 496825 w 1589963"/>
                <a:gd name="connsiteY1" fmla="*/ 809379 h 3149003"/>
                <a:gd name="connsiteX2" fmla="*/ 5787 w 1589963"/>
                <a:gd name="connsiteY2" fmla="*/ 2686016 h 3149003"/>
                <a:gd name="connsiteX3" fmla="*/ 581851 w 1589963"/>
                <a:gd name="connsiteY3" fmla="*/ 2758024 h 3149003"/>
                <a:gd name="connsiteX4" fmla="*/ 1589963 w 1589963"/>
                <a:gd name="connsiteY4" fmla="*/ 1605896 h 314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963" h="3149003">
                  <a:moveTo>
                    <a:pt x="727795" y="1"/>
                  </a:moveTo>
                  <a:cubicBezTo>
                    <a:pt x="679676" y="168622"/>
                    <a:pt x="617160" y="361710"/>
                    <a:pt x="496825" y="809379"/>
                  </a:cubicBezTo>
                  <a:lnTo>
                    <a:pt x="5787" y="2686016"/>
                  </a:lnTo>
                  <a:cubicBezTo>
                    <a:pt x="0" y="3149003"/>
                    <a:pt x="423244" y="2971798"/>
                    <a:pt x="581851" y="2758024"/>
                  </a:cubicBezTo>
                  <a:lnTo>
                    <a:pt x="1589963" y="1605896"/>
                  </a:ln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Полилиния 2"/>
            <p:cNvSpPr/>
            <p:nvPr/>
          </p:nvSpPr>
          <p:spPr>
            <a:xfrm rot="261547">
              <a:off x="1071723" y="3031663"/>
              <a:ext cx="933396" cy="1261735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963" h="2626487">
                  <a:moveTo>
                    <a:pt x="584367" y="0"/>
                  </a:moveTo>
                  <a:lnTo>
                    <a:pt x="496825" y="286863"/>
                  </a:lnTo>
                  <a:lnTo>
                    <a:pt x="5787" y="2163500"/>
                  </a:lnTo>
                  <a:cubicBezTo>
                    <a:pt x="0" y="2626487"/>
                    <a:pt x="423244" y="2449282"/>
                    <a:pt x="581851" y="2235508"/>
                  </a:cubicBezTo>
                  <a:lnTo>
                    <a:pt x="1589963" y="1083380"/>
                  </a:ln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8198" name="Picture 6" descr="http://www.renders-graphiques.fr/image/upload/normal/oiseau_abeille_bourdonna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12168" y="-171400"/>
            <a:ext cx="1512168" cy="1889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5006E-6 C 0.03472 0.00047 0.18125 -0.0266 0.20538 0.00347 C 0.23715 0.09693 0.13247 0.13556 0.14462 0.18136 C 0.1566 0.22716 0.23455 0.11474 0.25695 0.12145 C 0.28681 0.12908 0.3125 0.20865 0.32361 0.226 " pathEditMode="relative" rAng="0" ptsTypes="assaa">
                                      <p:cBhvr>
                                        <p:cTn id="35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1.36479E-7 L -0.59982 -0.5005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25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0.10895 C 0.10677 0.06106 0.16372 -0.0192 0.11077 -0.07634 C 0.09566 -0.11173 0.08993 -0.15661 0.08907 -0.19848 C 0.0875 -0.23803 0.09202 -0.27921 0.10035 -0.31553 C 0.10973 -0.353 0.12275 -0.38608 0.13924 -0.41337 C 0.1566 -0.44252 0.179 -0.46195 0.20608 -0.4712 C 0.23056 -0.48208 0.25851 -0.48647 0.28594 -0.47676 C 0.31337 -0.47005 0.34462 -0.44784 0.36875 -0.42587 C 0.39289 -0.40667 0.41962 -0.37821 0.4375 -0.34352 C 0.45365 -0.30928 0.46025 -0.2681 0.45521 -0.22647 C 0.44861 -0.18668 0.42743 -0.16239 0.40382 -0.15453 C 0.38143 -0.14944 0.35157 -0.15707 0.32361 -0.17951 C 0.29584 -0.20542 0.27136 -0.23132 0.25573 -0.26533 C 0.23976 -0.2998 0.23473 -0.30095 0.229 -0.38191 C 0.21841 -0.4601 0.24723 -0.5022 0.25677 -0.53389 C 0.26841 -0.56396 0.28716 -0.58085 0.3073 -0.60306 C 0.33143 -0.62758 0.36129 -0.6366 0.38629 -0.64053 C 0.41077 -0.644 0.43542 -0.63267 0.47414 -0.61162 C 0.51164 -0.58848 0.61459 -0.74486 0.64098 -0.72034 C 0.68177 -0.71432 0.75226 -0.60606 0.77344 -0.58432 " pathEditMode="relative" rAng="0" ptsTypes="ffffffffffffffffffff">
                                      <p:cBhvr>
                                        <p:cTn id="39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-42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8141E-6 L -0.30156 0.1304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84976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2564904"/>
            <a:ext cx="882047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1520" y="3933056"/>
            <a:ext cx="8748464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64807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Превращения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2077454" y="3927399"/>
            <a:ext cx="1065974" cy="1800200"/>
          </a:xfrm>
          <a:custGeom>
            <a:avLst/>
            <a:gdLst>
              <a:gd name="connsiteX0" fmla="*/ 919163 w 2566988"/>
              <a:gd name="connsiteY0" fmla="*/ 2324100 h 2682875"/>
              <a:gd name="connsiteX1" fmla="*/ 233363 w 2566988"/>
              <a:gd name="connsiteY1" fmla="*/ 2295525 h 2682875"/>
              <a:gd name="connsiteX2" fmla="*/ 2319338 w 2566988"/>
              <a:gd name="connsiteY2" fmla="*/ 0 h 2682875"/>
              <a:gd name="connsiteX3" fmla="*/ 2319338 w 2566988"/>
              <a:gd name="connsiteY3" fmla="*/ 0 h 2682875"/>
              <a:gd name="connsiteX4" fmla="*/ 2566988 w 2566988"/>
              <a:gd name="connsiteY4" fmla="*/ 619125 h 2682875"/>
              <a:gd name="connsiteX0" fmla="*/ 901717 w 2570477"/>
              <a:gd name="connsiteY0" fmla="*/ 2447131 h 2703380"/>
              <a:gd name="connsiteX1" fmla="*/ 236852 w 2570477"/>
              <a:gd name="connsiteY1" fmla="*/ 2295525 h 2703380"/>
              <a:gd name="connsiteX2" fmla="*/ 2322827 w 2570477"/>
              <a:gd name="connsiteY2" fmla="*/ 0 h 2703380"/>
              <a:gd name="connsiteX3" fmla="*/ 2322827 w 2570477"/>
              <a:gd name="connsiteY3" fmla="*/ 0 h 2703380"/>
              <a:gd name="connsiteX4" fmla="*/ 2570477 w 2570477"/>
              <a:gd name="connsiteY4" fmla="*/ 619125 h 2703380"/>
              <a:gd name="connsiteX0" fmla="*/ 901716 w 2570476"/>
              <a:gd name="connsiteY0" fmla="*/ 2447131 h 2691379"/>
              <a:gd name="connsiteX1" fmla="*/ 901717 w 2570476"/>
              <a:gd name="connsiteY1" fmla="*/ 2375122 h 2691379"/>
              <a:gd name="connsiteX2" fmla="*/ 236851 w 2570476"/>
              <a:gd name="connsiteY2" fmla="*/ 2295525 h 2691379"/>
              <a:gd name="connsiteX3" fmla="*/ 2322826 w 2570476"/>
              <a:gd name="connsiteY3" fmla="*/ 0 h 2691379"/>
              <a:gd name="connsiteX4" fmla="*/ 2322826 w 2570476"/>
              <a:gd name="connsiteY4" fmla="*/ 0 h 2691379"/>
              <a:gd name="connsiteX5" fmla="*/ 2570476 w 2570476"/>
              <a:gd name="connsiteY5" fmla="*/ 619125 h 2691379"/>
              <a:gd name="connsiteX0" fmla="*/ 901717 w 2570476"/>
              <a:gd name="connsiteY0" fmla="*/ 2375122 h 2691379"/>
              <a:gd name="connsiteX1" fmla="*/ 236851 w 2570476"/>
              <a:gd name="connsiteY1" fmla="*/ 2295525 h 2691379"/>
              <a:gd name="connsiteX2" fmla="*/ 2322826 w 2570476"/>
              <a:gd name="connsiteY2" fmla="*/ 0 h 2691379"/>
              <a:gd name="connsiteX3" fmla="*/ 2322826 w 2570476"/>
              <a:gd name="connsiteY3" fmla="*/ 0 h 2691379"/>
              <a:gd name="connsiteX4" fmla="*/ 2570476 w 2570476"/>
              <a:gd name="connsiteY4" fmla="*/ 619125 h 2691379"/>
              <a:gd name="connsiteX0" fmla="*/ 901717 w 2570476"/>
              <a:gd name="connsiteY0" fmla="*/ 2375122 h 2879856"/>
              <a:gd name="connsiteX1" fmla="*/ 236851 w 2570476"/>
              <a:gd name="connsiteY1" fmla="*/ 2295525 h 2879856"/>
              <a:gd name="connsiteX2" fmla="*/ 2322826 w 2570476"/>
              <a:gd name="connsiteY2" fmla="*/ 0 h 2879856"/>
              <a:gd name="connsiteX3" fmla="*/ 2322826 w 2570476"/>
              <a:gd name="connsiteY3" fmla="*/ 0 h 2879856"/>
              <a:gd name="connsiteX4" fmla="*/ 2570476 w 2570476"/>
              <a:gd name="connsiteY4" fmla="*/ 619125 h 2879856"/>
              <a:gd name="connsiteX0" fmla="*/ 901717 w 2322826"/>
              <a:gd name="connsiteY0" fmla="*/ 2375122 h 2879856"/>
              <a:gd name="connsiteX1" fmla="*/ 236851 w 2322826"/>
              <a:gd name="connsiteY1" fmla="*/ 2295525 h 2879856"/>
              <a:gd name="connsiteX2" fmla="*/ 2322826 w 2322826"/>
              <a:gd name="connsiteY2" fmla="*/ 0 h 2879856"/>
              <a:gd name="connsiteX3" fmla="*/ 2322826 w 2322826"/>
              <a:gd name="connsiteY3" fmla="*/ 0 h 2879856"/>
              <a:gd name="connsiteX0" fmla="*/ 901717 w 2322826"/>
              <a:gd name="connsiteY0" fmla="*/ 2375122 h 2879856"/>
              <a:gd name="connsiteX1" fmla="*/ 236851 w 2322826"/>
              <a:gd name="connsiteY1" fmla="*/ 2295525 h 2879856"/>
              <a:gd name="connsiteX2" fmla="*/ 2322826 w 2322826"/>
              <a:gd name="connsiteY2" fmla="*/ 0 h 2879856"/>
              <a:gd name="connsiteX3" fmla="*/ 2322826 w 2322826"/>
              <a:gd name="connsiteY3" fmla="*/ 0 h 2879856"/>
              <a:gd name="connsiteX0" fmla="*/ 685718 w 2106827"/>
              <a:gd name="connsiteY0" fmla="*/ 2375122 h 2879856"/>
              <a:gd name="connsiteX1" fmla="*/ 20852 w 2106827"/>
              <a:gd name="connsiteY1" fmla="*/ 2295525 h 2879856"/>
              <a:gd name="connsiteX2" fmla="*/ 2106827 w 2106827"/>
              <a:gd name="connsiteY2" fmla="*/ 0 h 2879856"/>
              <a:gd name="connsiteX3" fmla="*/ 2106827 w 2106827"/>
              <a:gd name="connsiteY3" fmla="*/ 0 h 2879856"/>
              <a:gd name="connsiteX0" fmla="*/ 761943 w 2183052"/>
              <a:gd name="connsiteY0" fmla="*/ 2375122 h 2879856"/>
              <a:gd name="connsiteX1" fmla="*/ 97077 w 2183052"/>
              <a:gd name="connsiteY1" fmla="*/ 2295525 h 2879856"/>
              <a:gd name="connsiteX2" fmla="*/ 2183052 w 2183052"/>
              <a:gd name="connsiteY2" fmla="*/ 0 h 2879856"/>
              <a:gd name="connsiteX3" fmla="*/ 2183052 w 2183052"/>
              <a:gd name="connsiteY3" fmla="*/ 0 h 2879856"/>
              <a:gd name="connsiteX0" fmla="*/ 664866 w 2085975"/>
              <a:gd name="connsiteY0" fmla="*/ 2375122 h 2879856"/>
              <a:gd name="connsiteX1" fmla="*/ 0 w 2085975"/>
              <a:gd name="connsiteY1" fmla="*/ 2295525 h 2879856"/>
              <a:gd name="connsiteX2" fmla="*/ 2085975 w 2085975"/>
              <a:gd name="connsiteY2" fmla="*/ 0 h 2879856"/>
              <a:gd name="connsiteX3" fmla="*/ 2085975 w 2085975"/>
              <a:gd name="connsiteY3" fmla="*/ 0 h 2879856"/>
              <a:gd name="connsiteX0" fmla="*/ 799968 w 2221077"/>
              <a:gd name="connsiteY0" fmla="*/ 2375122 h 3819496"/>
              <a:gd name="connsiteX1" fmla="*/ 135102 w 2221077"/>
              <a:gd name="connsiteY1" fmla="*/ 2295525 h 3819496"/>
              <a:gd name="connsiteX2" fmla="*/ 2221077 w 2221077"/>
              <a:gd name="connsiteY2" fmla="*/ 0 h 3819496"/>
              <a:gd name="connsiteX3" fmla="*/ 2221077 w 2221077"/>
              <a:gd name="connsiteY3" fmla="*/ 0 h 3819496"/>
              <a:gd name="connsiteX0" fmla="*/ 783175 w 2204284"/>
              <a:gd name="connsiteY0" fmla="*/ 2375122 h 3323029"/>
              <a:gd name="connsiteX1" fmla="*/ 135102 w 2204284"/>
              <a:gd name="connsiteY1" fmla="*/ 1799058 h 3323029"/>
              <a:gd name="connsiteX2" fmla="*/ 2204284 w 2204284"/>
              <a:gd name="connsiteY2" fmla="*/ 0 h 3323029"/>
              <a:gd name="connsiteX3" fmla="*/ 2204284 w 2204284"/>
              <a:gd name="connsiteY3" fmla="*/ 0 h 3323029"/>
              <a:gd name="connsiteX0" fmla="*/ 648073 w 2069182"/>
              <a:gd name="connsiteY0" fmla="*/ 2375122 h 2879856"/>
              <a:gd name="connsiteX1" fmla="*/ 0 w 2069182"/>
              <a:gd name="connsiteY1" fmla="*/ 1799058 h 2879856"/>
              <a:gd name="connsiteX2" fmla="*/ 2069182 w 2069182"/>
              <a:gd name="connsiteY2" fmla="*/ 0 h 2879856"/>
              <a:gd name="connsiteX3" fmla="*/ 2069182 w 2069182"/>
              <a:gd name="connsiteY3" fmla="*/ 0 h 2879856"/>
              <a:gd name="connsiteX0" fmla="*/ 504058 w 1925167"/>
              <a:gd name="connsiteY0" fmla="*/ 2375122 h 2879856"/>
              <a:gd name="connsiteX1" fmla="*/ 0 w 1925167"/>
              <a:gd name="connsiteY1" fmla="*/ 1799059 h 2879856"/>
              <a:gd name="connsiteX2" fmla="*/ 1925167 w 1925167"/>
              <a:gd name="connsiteY2" fmla="*/ 0 h 2879856"/>
              <a:gd name="connsiteX3" fmla="*/ 1925167 w 1925167"/>
              <a:gd name="connsiteY3" fmla="*/ 0 h 2879856"/>
              <a:gd name="connsiteX0" fmla="*/ 629685 w 2050794"/>
              <a:gd name="connsiteY0" fmla="*/ 2375122 h 2879856"/>
              <a:gd name="connsiteX1" fmla="*/ 125627 w 2050794"/>
              <a:gd name="connsiteY1" fmla="*/ 1799059 h 2879856"/>
              <a:gd name="connsiteX2" fmla="*/ 2050794 w 2050794"/>
              <a:gd name="connsiteY2" fmla="*/ 0 h 2879856"/>
              <a:gd name="connsiteX3" fmla="*/ 2050794 w 2050794"/>
              <a:gd name="connsiteY3" fmla="*/ 0 h 2879856"/>
              <a:gd name="connsiteX0" fmla="*/ 629685 w 2050794"/>
              <a:gd name="connsiteY0" fmla="*/ 2375122 h 2879856"/>
              <a:gd name="connsiteX1" fmla="*/ 125627 w 2050794"/>
              <a:gd name="connsiteY1" fmla="*/ 1799059 h 2879856"/>
              <a:gd name="connsiteX2" fmla="*/ 2050794 w 2050794"/>
              <a:gd name="connsiteY2" fmla="*/ 0 h 2879856"/>
              <a:gd name="connsiteX3" fmla="*/ 2050794 w 2050794"/>
              <a:gd name="connsiteY3" fmla="*/ 0 h 2879856"/>
              <a:gd name="connsiteX0" fmla="*/ 629685 w 2050794"/>
              <a:gd name="connsiteY0" fmla="*/ 2375122 h 2879856"/>
              <a:gd name="connsiteX1" fmla="*/ 125627 w 2050794"/>
              <a:gd name="connsiteY1" fmla="*/ 1799059 h 2879856"/>
              <a:gd name="connsiteX2" fmla="*/ 2050794 w 2050794"/>
              <a:gd name="connsiteY2" fmla="*/ 0 h 2879856"/>
              <a:gd name="connsiteX3" fmla="*/ 1997835 w 2050794"/>
              <a:gd name="connsiteY3" fmla="*/ 1006971 h 2879856"/>
              <a:gd name="connsiteX0" fmla="*/ 629685 w 1997835"/>
              <a:gd name="connsiteY0" fmla="*/ 1368151 h 1872885"/>
              <a:gd name="connsiteX1" fmla="*/ 125627 w 1997835"/>
              <a:gd name="connsiteY1" fmla="*/ 792088 h 1872885"/>
              <a:gd name="connsiteX2" fmla="*/ 1997835 w 1997835"/>
              <a:gd name="connsiteY2" fmla="*/ 0 h 1872885"/>
              <a:gd name="connsiteX0" fmla="*/ 629685 w 1277756"/>
              <a:gd name="connsiteY0" fmla="*/ 1656183 h 2160917"/>
              <a:gd name="connsiteX1" fmla="*/ 125627 w 1277756"/>
              <a:gd name="connsiteY1" fmla="*/ 1080120 h 2160917"/>
              <a:gd name="connsiteX2" fmla="*/ 1277756 w 1277756"/>
              <a:gd name="connsiteY2" fmla="*/ 0 h 2160917"/>
              <a:gd name="connsiteX0" fmla="*/ 629685 w 1277756"/>
              <a:gd name="connsiteY0" fmla="*/ 1656183 h 2160917"/>
              <a:gd name="connsiteX1" fmla="*/ 125627 w 1277756"/>
              <a:gd name="connsiteY1" fmla="*/ 1080120 h 2160917"/>
              <a:gd name="connsiteX2" fmla="*/ 1277756 w 1277756"/>
              <a:gd name="connsiteY2" fmla="*/ 0 h 2160917"/>
              <a:gd name="connsiteX0" fmla="*/ 677335 w 1325406"/>
              <a:gd name="connsiteY0" fmla="*/ 1656183 h 2160917"/>
              <a:gd name="connsiteX1" fmla="*/ 173277 w 1325406"/>
              <a:gd name="connsiteY1" fmla="*/ 1080120 h 2160917"/>
              <a:gd name="connsiteX2" fmla="*/ 1325406 w 1325406"/>
              <a:gd name="connsiteY2" fmla="*/ 0 h 2160917"/>
              <a:gd name="connsiteX0" fmla="*/ 677335 w 1325406"/>
              <a:gd name="connsiteY0" fmla="*/ 1656183 h 2160917"/>
              <a:gd name="connsiteX1" fmla="*/ 173277 w 1325406"/>
              <a:gd name="connsiteY1" fmla="*/ 1080120 h 2160917"/>
              <a:gd name="connsiteX2" fmla="*/ 1325406 w 1325406"/>
              <a:gd name="connsiteY2" fmla="*/ 0 h 2160917"/>
              <a:gd name="connsiteX0" fmla="*/ 633927 w 1281998"/>
              <a:gd name="connsiteY0" fmla="*/ 1656183 h 2160917"/>
              <a:gd name="connsiteX1" fmla="*/ 129869 w 1281998"/>
              <a:gd name="connsiteY1" fmla="*/ 1080120 h 2160917"/>
              <a:gd name="connsiteX2" fmla="*/ 1281998 w 1281998"/>
              <a:gd name="connsiteY2" fmla="*/ 0 h 216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1998" h="2160917">
                <a:moveTo>
                  <a:pt x="633927" y="1656183"/>
                </a:moveTo>
                <a:cubicBezTo>
                  <a:pt x="392792" y="2160917"/>
                  <a:pt x="0" y="1716506"/>
                  <a:pt x="129869" y="1080120"/>
                </a:cubicBezTo>
                <a:cubicBezTo>
                  <a:pt x="305655" y="503515"/>
                  <a:pt x="891955" y="165018"/>
                  <a:pt x="1281998" y="0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 rot="399911">
            <a:off x="2534231" y="2563618"/>
            <a:ext cx="815720" cy="135950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Полилиния 31"/>
          <p:cNvSpPr/>
          <p:nvPr/>
        </p:nvSpPr>
        <p:spPr>
          <a:xfrm rot="261547">
            <a:off x="3254372" y="2562965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3923928" y="3933056"/>
            <a:ext cx="1065974" cy="1800200"/>
          </a:xfrm>
          <a:custGeom>
            <a:avLst/>
            <a:gdLst>
              <a:gd name="connsiteX0" fmla="*/ 919163 w 2566988"/>
              <a:gd name="connsiteY0" fmla="*/ 2324100 h 2682875"/>
              <a:gd name="connsiteX1" fmla="*/ 233363 w 2566988"/>
              <a:gd name="connsiteY1" fmla="*/ 2295525 h 2682875"/>
              <a:gd name="connsiteX2" fmla="*/ 2319338 w 2566988"/>
              <a:gd name="connsiteY2" fmla="*/ 0 h 2682875"/>
              <a:gd name="connsiteX3" fmla="*/ 2319338 w 2566988"/>
              <a:gd name="connsiteY3" fmla="*/ 0 h 2682875"/>
              <a:gd name="connsiteX4" fmla="*/ 2566988 w 2566988"/>
              <a:gd name="connsiteY4" fmla="*/ 619125 h 2682875"/>
              <a:gd name="connsiteX0" fmla="*/ 901717 w 2570477"/>
              <a:gd name="connsiteY0" fmla="*/ 2447131 h 2703380"/>
              <a:gd name="connsiteX1" fmla="*/ 236852 w 2570477"/>
              <a:gd name="connsiteY1" fmla="*/ 2295525 h 2703380"/>
              <a:gd name="connsiteX2" fmla="*/ 2322827 w 2570477"/>
              <a:gd name="connsiteY2" fmla="*/ 0 h 2703380"/>
              <a:gd name="connsiteX3" fmla="*/ 2322827 w 2570477"/>
              <a:gd name="connsiteY3" fmla="*/ 0 h 2703380"/>
              <a:gd name="connsiteX4" fmla="*/ 2570477 w 2570477"/>
              <a:gd name="connsiteY4" fmla="*/ 619125 h 2703380"/>
              <a:gd name="connsiteX0" fmla="*/ 901716 w 2570476"/>
              <a:gd name="connsiteY0" fmla="*/ 2447131 h 2691379"/>
              <a:gd name="connsiteX1" fmla="*/ 901717 w 2570476"/>
              <a:gd name="connsiteY1" fmla="*/ 2375122 h 2691379"/>
              <a:gd name="connsiteX2" fmla="*/ 236851 w 2570476"/>
              <a:gd name="connsiteY2" fmla="*/ 2295525 h 2691379"/>
              <a:gd name="connsiteX3" fmla="*/ 2322826 w 2570476"/>
              <a:gd name="connsiteY3" fmla="*/ 0 h 2691379"/>
              <a:gd name="connsiteX4" fmla="*/ 2322826 w 2570476"/>
              <a:gd name="connsiteY4" fmla="*/ 0 h 2691379"/>
              <a:gd name="connsiteX5" fmla="*/ 2570476 w 2570476"/>
              <a:gd name="connsiteY5" fmla="*/ 619125 h 2691379"/>
              <a:gd name="connsiteX0" fmla="*/ 901717 w 2570476"/>
              <a:gd name="connsiteY0" fmla="*/ 2375122 h 2691379"/>
              <a:gd name="connsiteX1" fmla="*/ 236851 w 2570476"/>
              <a:gd name="connsiteY1" fmla="*/ 2295525 h 2691379"/>
              <a:gd name="connsiteX2" fmla="*/ 2322826 w 2570476"/>
              <a:gd name="connsiteY2" fmla="*/ 0 h 2691379"/>
              <a:gd name="connsiteX3" fmla="*/ 2322826 w 2570476"/>
              <a:gd name="connsiteY3" fmla="*/ 0 h 2691379"/>
              <a:gd name="connsiteX4" fmla="*/ 2570476 w 2570476"/>
              <a:gd name="connsiteY4" fmla="*/ 619125 h 2691379"/>
              <a:gd name="connsiteX0" fmla="*/ 901717 w 2570476"/>
              <a:gd name="connsiteY0" fmla="*/ 2375122 h 2879856"/>
              <a:gd name="connsiteX1" fmla="*/ 236851 w 2570476"/>
              <a:gd name="connsiteY1" fmla="*/ 2295525 h 2879856"/>
              <a:gd name="connsiteX2" fmla="*/ 2322826 w 2570476"/>
              <a:gd name="connsiteY2" fmla="*/ 0 h 2879856"/>
              <a:gd name="connsiteX3" fmla="*/ 2322826 w 2570476"/>
              <a:gd name="connsiteY3" fmla="*/ 0 h 2879856"/>
              <a:gd name="connsiteX4" fmla="*/ 2570476 w 2570476"/>
              <a:gd name="connsiteY4" fmla="*/ 619125 h 2879856"/>
              <a:gd name="connsiteX0" fmla="*/ 901717 w 2322826"/>
              <a:gd name="connsiteY0" fmla="*/ 2375122 h 2879856"/>
              <a:gd name="connsiteX1" fmla="*/ 236851 w 2322826"/>
              <a:gd name="connsiteY1" fmla="*/ 2295525 h 2879856"/>
              <a:gd name="connsiteX2" fmla="*/ 2322826 w 2322826"/>
              <a:gd name="connsiteY2" fmla="*/ 0 h 2879856"/>
              <a:gd name="connsiteX3" fmla="*/ 2322826 w 2322826"/>
              <a:gd name="connsiteY3" fmla="*/ 0 h 2879856"/>
              <a:gd name="connsiteX0" fmla="*/ 901717 w 2322826"/>
              <a:gd name="connsiteY0" fmla="*/ 2375122 h 2879856"/>
              <a:gd name="connsiteX1" fmla="*/ 236851 w 2322826"/>
              <a:gd name="connsiteY1" fmla="*/ 2295525 h 2879856"/>
              <a:gd name="connsiteX2" fmla="*/ 2322826 w 2322826"/>
              <a:gd name="connsiteY2" fmla="*/ 0 h 2879856"/>
              <a:gd name="connsiteX3" fmla="*/ 2322826 w 2322826"/>
              <a:gd name="connsiteY3" fmla="*/ 0 h 2879856"/>
              <a:gd name="connsiteX0" fmla="*/ 685718 w 2106827"/>
              <a:gd name="connsiteY0" fmla="*/ 2375122 h 2879856"/>
              <a:gd name="connsiteX1" fmla="*/ 20852 w 2106827"/>
              <a:gd name="connsiteY1" fmla="*/ 2295525 h 2879856"/>
              <a:gd name="connsiteX2" fmla="*/ 2106827 w 2106827"/>
              <a:gd name="connsiteY2" fmla="*/ 0 h 2879856"/>
              <a:gd name="connsiteX3" fmla="*/ 2106827 w 2106827"/>
              <a:gd name="connsiteY3" fmla="*/ 0 h 2879856"/>
              <a:gd name="connsiteX0" fmla="*/ 761943 w 2183052"/>
              <a:gd name="connsiteY0" fmla="*/ 2375122 h 2879856"/>
              <a:gd name="connsiteX1" fmla="*/ 97077 w 2183052"/>
              <a:gd name="connsiteY1" fmla="*/ 2295525 h 2879856"/>
              <a:gd name="connsiteX2" fmla="*/ 2183052 w 2183052"/>
              <a:gd name="connsiteY2" fmla="*/ 0 h 2879856"/>
              <a:gd name="connsiteX3" fmla="*/ 2183052 w 2183052"/>
              <a:gd name="connsiteY3" fmla="*/ 0 h 2879856"/>
              <a:gd name="connsiteX0" fmla="*/ 664866 w 2085975"/>
              <a:gd name="connsiteY0" fmla="*/ 2375122 h 2879856"/>
              <a:gd name="connsiteX1" fmla="*/ 0 w 2085975"/>
              <a:gd name="connsiteY1" fmla="*/ 2295525 h 2879856"/>
              <a:gd name="connsiteX2" fmla="*/ 2085975 w 2085975"/>
              <a:gd name="connsiteY2" fmla="*/ 0 h 2879856"/>
              <a:gd name="connsiteX3" fmla="*/ 2085975 w 2085975"/>
              <a:gd name="connsiteY3" fmla="*/ 0 h 2879856"/>
              <a:gd name="connsiteX0" fmla="*/ 799968 w 2221077"/>
              <a:gd name="connsiteY0" fmla="*/ 2375122 h 3819496"/>
              <a:gd name="connsiteX1" fmla="*/ 135102 w 2221077"/>
              <a:gd name="connsiteY1" fmla="*/ 2295525 h 3819496"/>
              <a:gd name="connsiteX2" fmla="*/ 2221077 w 2221077"/>
              <a:gd name="connsiteY2" fmla="*/ 0 h 3819496"/>
              <a:gd name="connsiteX3" fmla="*/ 2221077 w 2221077"/>
              <a:gd name="connsiteY3" fmla="*/ 0 h 3819496"/>
              <a:gd name="connsiteX0" fmla="*/ 783175 w 2204284"/>
              <a:gd name="connsiteY0" fmla="*/ 2375122 h 3323029"/>
              <a:gd name="connsiteX1" fmla="*/ 135102 w 2204284"/>
              <a:gd name="connsiteY1" fmla="*/ 1799058 h 3323029"/>
              <a:gd name="connsiteX2" fmla="*/ 2204284 w 2204284"/>
              <a:gd name="connsiteY2" fmla="*/ 0 h 3323029"/>
              <a:gd name="connsiteX3" fmla="*/ 2204284 w 2204284"/>
              <a:gd name="connsiteY3" fmla="*/ 0 h 3323029"/>
              <a:gd name="connsiteX0" fmla="*/ 648073 w 2069182"/>
              <a:gd name="connsiteY0" fmla="*/ 2375122 h 2879856"/>
              <a:gd name="connsiteX1" fmla="*/ 0 w 2069182"/>
              <a:gd name="connsiteY1" fmla="*/ 1799058 h 2879856"/>
              <a:gd name="connsiteX2" fmla="*/ 2069182 w 2069182"/>
              <a:gd name="connsiteY2" fmla="*/ 0 h 2879856"/>
              <a:gd name="connsiteX3" fmla="*/ 2069182 w 2069182"/>
              <a:gd name="connsiteY3" fmla="*/ 0 h 2879856"/>
              <a:gd name="connsiteX0" fmla="*/ 504058 w 1925167"/>
              <a:gd name="connsiteY0" fmla="*/ 2375122 h 2879856"/>
              <a:gd name="connsiteX1" fmla="*/ 0 w 1925167"/>
              <a:gd name="connsiteY1" fmla="*/ 1799059 h 2879856"/>
              <a:gd name="connsiteX2" fmla="*/ 1925167 w 1925167"/>
              <a:gd name="connsiteY2" fmla="*/ 0 h 2879856"/>
              <a:gd name="connsiteX3" fmla="*/ 1925167 w 1925167"/>
              <a:gd name="connsiteY3" fmla="*/ 0 h 2879856"/>
              <a:gd name="connsiteX0" fmla="*/ 629685 w 2050794"/>
              <a:gd name="connsiteY0" fmla="*/ 2375122 h 2879856"/>
              <a:gd name="connsiteX1" fmla="*/ 125627 w 2050794"/>
              <a:gd name="connsiteY1" fmla="*/ 1799059 h 2879856"/>
              <a:gd name="connsiteX2" fmla="*/ 2050794 w 2050794"/>
              <a:gd name="connsiteY2" fmla="*/ 0 h 2879856"/>
              <a:gd name="connsiteX3" fmla="*/ 2050794 w 2050794"/>
              <a:gd name="connsiteY3" fmla="*/ 0 h 2879856"/>
              <a:gd name="connsiteX0" fmla="*/ 629685 w 2050794"/>
              <a:gd name="connsiteY0" fmla="*/ 2375122 h 2879856"/>
              <a:gd name="connsiteX1" fmla="*/ 125627 w 2050794"/>
              <a:gd name="connsiteY1" fmla="*/ 1799059 h 2879856"/>
              <a:gd name="connsiteX2" fmla="*/ 2050794 w 2050794"/>
              <a:gd name="connsiteY2" fmla="*/ 0 h 2879856"/>
              <a:gd name="connsiteX3" fmla="*/ 2050794 w 2050794"/>
              <a:gd name="connsiteY3" fmla="*/ 0 h 2879856"/>
              <a:gd name="connsiteX0" fmla="*/ 629685 w 2050794"/>
              <a:gd name="connsiteY0" fmla="*/ 2375122 h 2879856"/>
              <a:gd name="connsiteX1" fmla="*/ 125627 w 2050794"/>
              <a:gd name="connsiteY1" fmla="*/ 1799059 h 2879856"/>
              <a:gd name="connsiteX2" fmla="*/ 2050794 w 2050794"/>
              <a:gd name="connsiteY2" fmla="*/ 0 h 2879856"/>
              <a:gd name="connsiteX3" fmla="*/ 1997835 w 2050794"/>
              <a:gd name="connsiteY3" fmla="*/ 1006971 h 2879856"/>
              <a:gd name="connsiteX0" fmla="*/ 629685 w 1997835"/>
              <a:gd name="connsiteY0" fmla="*/ 1368151 h 1872885"/>
              <a:gd name="connsiteX1" fmla="*/ 125627 w 1997835"/>
              <a:gd name="connsiteY1" fmla="*/ 792088 h 1872885"/>
              <a:gd name="connsiteX2" fmla="*/ 1997835 w 1997835"/>
              <a:gd name="connsiteY2" fmla="*/ 0 h 1872885"/>
              <a:gd name="connsiteX0" fmla="*/ 629685 w 1277756"/>
              <a:gd name="connsiteY0" fmla="*/ 1656183 h 2160917"/>
              <a:gd name="connsiteX1" fmla="*/ 125627 w 1277756"/>
              <a:gd name="connsiteY1" fmla="*/ 1080120 h 2160917"/>
              <a:gd name="connsiteX2" fmla="*/ 1277756 w 1277756"/>
              <a:gd name="connsiteY2" fmla="*/ 0 h 2160917"/>
              <a:gd name="connsiteX0" fmla="*/ 629685 w 1277756"/>
              <a:gd name="connsiteY0" fmla="*/ 1656183 h 2160917"/>
              <a:gd name="connsiteX1" fmla="*/ 125627 w 1277756"/>
              <a:gd name="connsiteY1" fmla="*/ 1080120 h 2160917"/>
              <a:gd name="connsiteX2" fmla="*/ 1277756 w 1277756"/>
              <a:gd name="connsiteY2" fmla="*/ 0 h 2160917"/>
              <a:gd name="connsiteX0" fmla="*/ 677335 w 1325406"/>
              <a:gd name="connsiteY0" fmla="*/ 1656183 h 2160917"/>
              <a:gd name="connsiteX1" fmla="*/ 173277 w 1325406"/>
              <a:gd name="connsiteY1" fmla="*/ 1080120 h 2160917"/>
              <a:gd name="connsiteX2" fmla="*/ 1325406 w 1325406"/>
              <a:gd name="connsiteY2" fmla="*/ 0 h 2160917"/>
              <a:gd name="connsiteX0" fmla="*/ 677335 w 1325406"/>
              <a:gd name="connsiteY0" fmla="*/ 1656183 h 2160917"/>
              <a:gd name="connsiteX1" fmla="*/ 173277 w 1325406"/>
              <a:gd name="connsiteY1" fmla="*/ 1080120 h 2160917"/>
              <a:gd name="connsiteX2" fmla="*/ 1325406 w 1325406"/>
              <a:gd name="connsiteY2" fmla="*/ 0 h 2160917"/>
              <a:gd name="connsiteX0" fmla="*/ 633927 w 1281998"/>
              <a:gd name="connsiteY0" fmla="*/ 1656183 h 2160917"/>
              <a:gd name="connsiteX1" fmla="*/ 129869 w 1281998"/>
              <a:gd name="connsiteY1" fmla="*/ 1080120 h 2160917"/>
              <a:gd name="connsiteX2" fmla="*/ 1281998 w 1281998"/>
              <a:gd name="connsiteY2" fmla="*/ 0 h 216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1998" h="2160917">
                <a:moveTo>
                  <a:pt x="633927" y="1656183"/>
                </a:moveTo>
                <a:cubicBezTo>
                  <a:pt x="392792" y="2160917"/>
                  <a:pt x="0" y="1716506"/>
                  <a:pt x="129869" y="1080120"/>
                </a:cubicBezTo>
                <a:cubicBezTo>
                  <a:pt x="305655" y="503515"/>
                  <a:pt x="891955" y="165018"/>
                  <a:pt x="1281998" y="0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 rot="261547">
            <a:off x="7134873" y="2562383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 rot="261547">
            <a:off x="7856352" y="2605948"/>
            <a:ext cx="804428" cy="132626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Полилиния 58"/>
          <p:cNvSpPr/>
          <p:nvPr/>
        </p:nvSpPr>
        <p:spPr>
          <a:xfrm rot="3088715" flipH="1">
            <a:off x="6499137" y="2643485"/>
            <a:ext cx="551883" cy="152036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290715"/>
              <a:gd name="connsiteY0" fmla="*/ 1 h 3250180"/>
              <a:gd name="connsiteX1" fmla="*/ 496825 w 1290715"/>
              <a:gd name="connsiteY1" fmla="*/ 809379 h 3250180"/>
              <a:gd name="connsiteX2" fmla="*/ 5787 w 1290715"/>
              <a:gd name="connsiteY2" fmla="*/ 2686016 h 3250180"/>
              <a:gd name="connsiteX3" fmla="*/ 581851 w 1290715"/>
              <a:gd name="connsiteY3" fmla="*/ 2758024 h 3250180"/>
              <a:gd name="connsiteX4" fmla="*/ 1290714 w 1290715"/>
              <a:gd name="connsiteY4" fmla="*/ 3250181 h 3250180"/>
              <a:gd name="connsiteX0" fmla="*/ 722008 w 1284926"/>
              <a:gd name="connsiteY0" fmla="*/ 1 h 3250180"/>
              <a:gd name="connsiteX1" fmla="*/ 491038 w 1284926"/>
              <a:gd name="connsiteY1" fmla="*/ 809379 h 3250180"/>
              <a:gd name="connsiteX2" fmla="*/ 0 w 1284926"/>
              <a:gd name="connsiteY2" fmla="*/ 2686016 h 3250180"/>
              <a:gd name="connsiteX3" fmla="*/ 1284927 w 1284926"/>
              <a:gd name="connsiteY3" fmla="*/ 3250181 h 3250180"/>
              <a:gd name="connsiteX0" fmla="*/ 722008 w 1284928"/>
              <a:gd name="connsiteY0" fmla="*/ 1 h 3340186"/>
              <a:gd name="connsiteX1" fmla="*/ 491038 w 1284928"/>
              <a:gd name="connsiteY1" fmla="*/ 809379 h 3340186"/>
              <a:gd name="connsiteX2" fmla="*/ 0 w 1284928"/>
              <a:gd name="connsiteY2" fmla="*/ 2686016 h 3340186"/>
              <a:gd name="connsiteX3" fmla="*/ 1284927 w 1284928"/>
              <a:gd name="connsiteY3" fmla="*/ 3250181 h 3340186"/>
              <a:gd name="connsiteX0" fmla="*/ 722008 w 1210034"/>
              <a:gd name="connsiteY0" fmla="*/ 1 h 3340186"/>
              <a:gd name="connsiteX1" fmla="*/ 491038 w 1210034"/>
              <a:gd name="connsiteY1" fmla="*/ 809379 h 3340186"/>
              <a:gd name="connsiteX2" fmla="*/ 0 w 1210034"/>
              <a:gd name="connsiteY2" fmla="*/ 2686016 h 3340186"/>
              <a:gd name="connsiteX3" fmla="*/ 1210034 w 1210034"/>
              <a:gd name="connsiteY3" fmla="*/ 2925313 h 3340186"/>
              <a:gd name="connsiteX0" fmla="*/ 722008 w 1210034"/>
              <a:gd name="connsiteY0" fmla="*/ 1 h 3451373"/>
              <a:gd name="connsiteX1" fmla="*/ 491038 w 1210034"/>
              <a:gd name="connsiteY1" fmla="*/ 809379 h 3451373"/>
              <a:gd name="connsiteX2" fmla="*/ 0 w 1210034"/>
              <a:gd name="connsiteY2" fmla="*/ 2686016 h 3451373"/>
              <a:gd name="connsiteX3" fmla="*/ 1210034 w 1210034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381005 w 1100001"/>
              <a:gd name="connsiteY0" fmla="*/ 1 h 2641995"/>
              <a:gd name="connsiteX1" fmla="*/ -1 w 1100001"/>
              <a:gd name="connsiteY1" fmla="*/ 1822570 h 2641995"/>
              <a:gd name="connsiteX2" fmla="*/ 1100001 w 1100001"/>
              <a:gd name="connsiteY2" fmla="*/ 2115935 h 2641995"/>
              <a:gd name="connsiteX0" fmla="*/ 381007 w 845652"/>
              <a:gd name="connsiteY0" fmla="*/ -1 h 2554235"/>
              <a:gd name="connsiteX1" fmla="*/ 1 w 845652"/>
              <a:gd name="connsiteY1" fmla="*/ 1822568 h 2554235"/>
              <a:gd name="connsiteX2" fmla="*/ 845653 w 845652"/>
              <a:gd name="connsiteY2" fmla="*/ 2028173 h 2554235"/>
              <a:gd name="connsiteX0" fmla="*/ 381005 w 845652"/>
              <a:gd name="connsiteY0" fmla="*/ 1 h 2687199"/>
              <a:gd name="connsiteX1" fmla="*/ -1 w 845652"/>
              <a:gd name="connsiteY1" fmla="*/ 1822570 h 2687199"/>
              <a:gd name="connsiteX2" fmla="*/ 845651 w 845652"/>
              <a:gd name="connsiteY2" fmla="*/ 2028175 h 268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652" h="2687199">
                <a:moveTo>
                  <a:pt x="381005" y="1"/>
                </a:moveTo>
                <a:lnTo>
                  <a:pt x="-1" y="1822570"/>
                </a:lnTo>
                <a:cubicBezTo>
                  <a:pt x="69752" y="2527313"/>
                  <a:pt x="700109" y="2687199"/>
                  <a:pt x="845651" y="2028175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Полилиния 63"/>
          <p:cNvSpPr/>
          <p:nvPr/>
        </p:nvSpPr>
        <p:spPr>
          <a:xfrm rot="399911">
            <a:off x="4406450" y="2593955"/>
            <a:ext cx="812176" cy="135950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5" name="Полилиния 64"/>
          <p:cNvSpPr/>
          <p:nvPr/>
        </p:nvSpPr>
        <p:spPr>
          <a:xfrm rot="261547">
            <a:off x="5126579" y="2593508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" name="Полилиния 65"/>
          <p:cNvSpPr/>
          <p:nvPr/>
        </p:nvSpPr>
        <p:spPr>
          <a:xfrm rot="399911">
            <a:off x="734043" y="2593956"/>
            <a:ext cx="812175" cy="135950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Полилиния 66"/>
          <p:cNvSpPr/>
          <p:nvPr/>
        </p:nvSpPr>
        <p:spPr>
          <a:xfrm rot="261547">
            <a:off x="1454172" y="2593509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1067470" y="2450558"/>
            <a:ext cx="840234" cy="402378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6908" h="359493">
                <a:moveTo>
                  <a:pt x="0" y="316778"/>
                </a:moveTo>
                <a:cubicBezTo>
                  <a:pt x="193678" y="0"/>
                  <a:pt x="926908" y="83186"/>
                  <a:pt x="794656" y="35949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Полилиния 35"/>
          <p:cNvSpPr/>
          <p:nvPr/>
        </p:nvSpPr>
        <p:spPr>
          <a:xfrm rot="261547">
            <a:off x="2694703" y="3518825"/>
            <a:ext cx="536628" cy="178126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727794"/>
              <a:gd name="connsiteY0" fmla="*/ 1 h 3149003"/>
              <a:gd name="connsiteX1" fmla="*/ 496825 w 727794"/>
              <a:gd name="connsiteY1" fmla="*/ 809379 h 3149003"/>
              <a:gd name="connsiteX2" fmla="*/ 5787 w 727794"/>
              <a:gd name="connsiteY2" fmla="*/ 2686016 h 3149003"/>
              <a:gd name="connsiteX3" fmla="*/ 581851 w 727794"/>
              <a:gd name="connsiteY3" fmla="*/ 2758024 h 3149003"/>
              <a:gd name="connsiteX0" fmla="*/ 722008 w 722009"/>
              <a:gd name="connsiteY0" fmla="*/ 1 h 2686015"/>
              <a:gd name="connsiteX1" fmla="*/ 491038 w 722009"/>
              <a:gd name="connsiteY1" fmla="*/ 809379 h 2686015"/>
              <a:gd name="connsiteX2" fmla="*/ 0 w 722009"/>
              <a:gd name="connsiteY2" fmla="*/ 2686016 h 2686015"/>
              <a:gd name="connsiteX0" fmla="*/ 722008 w 722007"/>
              <a:gd name="connsiteY0" fmla="*/ 1 h 2686015"/>
              <a:gd name="connsiteX1" fmla="*/ 0 w 722007"/>
              <a:gd name="connsiteY1" fmla="*/ 2686016 h 2686015"/>
              <a:gd name="connsiteX0" fmla="*/ 1590981 w 1590982"/>
              <a:gd name="connsiteY0" fmla="*/ 1 h 6563271"/>
              <a:gd name="connsiteX1" fmla="*/ -1 w 1590982"/>
              <a:gd name="connsiteY1" fmla="*/ 6563271 h 6563271"/>
              <a:gd name="connsiteX0" fmla="*/ 1590983 w 1590982"/>
              <a:gd name="connsiteY0" fmla="*/ 1 h 6563271"/>
              <a:gd name="connsiteX1" fmla="*/ 886884 w 1590982"/>
              <a:gd name="connsiteY1" fmla="*/ 3041847 h 6563271"/>
              <a:gd name="connsiteX2" fmla="*/ 1 w 1590982"/>
              <a:gd name="connsiteY2" fmla="*/ 6563271 h 6563271"/>
              <a:gd name="connsiteX0" fmla="*/ 886882 w 1060655"/>
              <a:gd name="connsiteY0" fmla="*/ 854089 h 4375513"/>
              <a:gd name="connsiteX1" fmla="*/ -1 w 1060655"/>
              <a:gd name="connsiteY1" fmla="*/ 4375513 h 437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0655" h="4375513">
                <a:moveTo>
                  <a:pt x="886882" y="854089"/>
                </a:moveTo>
                <a:cubicBezTo>
                  <a:pt x="1060654" y="0"/>
                  <a:pt x="530326" y="2187756"/>
                  <a:pt x="-1" y="437551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716016" y="2492896"/>
            <a:ext cx="864096" cy="402378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6908" h="359493">
                <a:moveTo>
                  <a:pt x="0" y="316778"/>
                </a:moveTo>
                <a:cubicBezTo>
                  <a:pt x="193678" y="0"/>
                  <a:pt x="926908" y="83186"/>
                  <a:pt x="794656" y="35949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Полилиния 39"/>
          <p:cNvSpPr/>
          <p:nvPr/>
        </p:nvSpPr>
        <p:spPr>
          <a:xfrm rot="261547">
            <a:off x="4555282" y="3524481"/>
            <a:ext cx="536628" cy="178234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727794"/>
              <a:gd name="connsiteY0" fmla="*/ 1 h 3149003"/>
              <a:gd name="connsiteX1" fmla="*/ 496825 w 727794"/>
              <a:gd name="connsiteY1" fmla="*/ 809379 h 3149003"/>
              <a:gd name="connsiteX2" fmla="*/ 5787 w 727794"/>
              <a:gd name="connsiteY2" fmla="*/ 2686016 h 3149003"/>
              <a:gd name="connsiteX3" fmla="*/ 581851 w 727794"/>
              <a:gd name="connsiteY3" fmla="*/ 2758024 h 3149003"/>
              <a:gd name="connsiteX0" fmla="*/ 722008 w 722009"/>
              <a:gd name="connsiteY0" fmla="*/ 1 h 2686015"/>
              <a:gd name="connsiteX1" fmla="*/ 491038 w 722009"/>
              <a:gd name="connsiteY1" fmla="*/ 809379 h 2686015"/>
              <a:gd name="connsiteX2" fmla="*/ 0 w 722009"/>
              <a:gd name="connsiteY2" fmla="*/ 2686016 h 2686015"/>
              <a:gd name="connsiteX0" fmla="*/ 722008 w 722007"/>
              <a:gd name="connsiteY0" fmla="*/ 1 h 2686015"/>
              <a:gd name="connsiteX1" fmla="*/ 0 w 722007"/>
              <a:gd name="connsiteY1" fmla="*/ 2686016 h 2686015"/>
              <a:gd name="connsiteX0" fmla="*/ 1590981 w 1590982"/>
              <a:gd name="connsiteY0" fmla="*/ 1 h 6563271"/>
              <a:gd name="connsiteX1" fmla="*/ -1 w 1590982"/>
              <a:gd name="connsiteY1" fmla="*/ 6563271 h 6563271"/>
              <a:gd name="connsiteX0" fmla="*/ 1590983 w 1590982"/>
              <a:gd name="connsiteY0" fmla="*/ 1 h 6563271"/>
              <a:gd name="connsiteX1" fmla="*/ 886884 w 1590982"/>
              <a:gd name="connsiteY1" fmla="*/ 3041847 h 6563271"/>
              <a:gd name="connsiteX2" fmla="*/ 1 w 1590982"/>
              <a:gd name="connsiteY2" fmla="*/ 6563271 h 6563271"/>
              <a:gd name="connsiteX0" fmla="*/ 886882 w 1060655"/>
              <a:gd name="connsiteY0" fmla="*/ 854089 h 4375513"/>
              <a:gd name="connsiteX1" fmla="*/ -1 w 1060655"/>
              <a:gd name="connsiteY1" fmla="*/ 4375513 h 437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0655" h="4375513">
                <a:moveTo>
                  <a:pt x="886882" y="854089"/>
                </a:moveTo>
                <a:cubicBezTo>
                  <a:pt x="1060654" y="0"/>
                  <a:pt x="530326" y="2187756"/>
                  <a:pt x="-1" y="437551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1" grpId="0" animBg="1"/>
      <p:bldP spid="59" grpId="0" animBg="1"/>
      <p:bldP spid="16" grpId="0" animBg="1"/>
      <p:bldP spid="36" grpId="0" animBg="1"/>
      <p:bldP spid="37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2564904"/>
            <a:ext cx="882047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1520" y="3933056"/>
            <a:ext cx="8748464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4807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Превращения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 rot="399911">
            <a:off x="3424005" y="2607648"/>
            <a:ext cx="815720" cy="135950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Полилиния 31"/>
          <p:cNvSpPr/>
          <p:nvPr/>
        </p:nvSpPr>
        <p:spPr>
          <a:xfrm rot="261547">
            <a:off x="4144146" y="2606995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Полилиния 52"/>
          <p:cNvSpPr/>
          <p:nvPr/>
        </p:nvSpPr>
        <p:spPr>
          <a:xfrm rot="261547">
            <a:off x="1521935" y="2556974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 rot="261547">
            <a:off x="2243414" y="2600539"/>
            <a:ext cx="804428" cy="132626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Полилиния 58"/>
          <p:cNvSpPr/>
          <p:nvPr/>
        </p:nvSpPr>
        <p:spPr>
          <a:xfrm rot="3088715" flipH="1">
            <a:off x="886199" y="2638076"/>
            <a:ext cx="551883" cy="152036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290715"/>
              <a:gd name="connsiteY0" fmla="*/ 1 h 3250180"/>
              <a:gd name="connsiteX1" fmla="*/ 496825 w 1290715"/>
              <a:gd name="connsiteY1" fmla="*/ 809379 h 3250180"/>
              <a:gd name="connsiteX2" fmla="*/ 5787 w 1290715"/>
              <a:gd name="connsiteY2" fmla="*/ 2686016 h 3250180"/>
              <a:gd name="connsiteX3" fmla="*/ 581851 w 1290715"/>
              <a:gd name="connsiteY3" fmla="*/ 2758024 h 3250180"/>
              <a:gd name="connsiteX4" fmla="*/ 1290714 w 1290715"/>
              <a:gd name="connsiteY4" fmla="*/ 3250181 h 3250180"/>
              <a:gd name="connsiteX0" fmla="*/ 722008 w 1284926"/>
              <a:gd name="connsiteY0" fmla="*/ 1 h 3250180"/>
              <a:gd name="connsiteX1" fmla="*/ 491038 w 1284926"/>
              <a:gd name="connsiteY1" fmla="*/ 809379 h 3250180"/>
              <a:gd name="connsiteX2" fmla="*/ 0 w 1284926"/>
              <a:gd name="connsiteY2" fmla="*/ 2686016 h 3250180"/>
              <a:gd name="connsiteX3" fmla="*/ 1284927 w 1284926"/>
              <a:gd name="connsiteY3" fmla="*/ 3250181 h 3250180"/>
              <a:gd name="connsiteX0" fmla="*/ 722008 w 1284928"/>
              <a:gd name="connsiteY0" fmla="*/ 1 h 3340186"/>
              <a:gd name="connsiteX1" fmla="*/ 491038 w 1284928"/>
              <a:gd name="connsiteY1" fmla="*/ 809379 h 3340186"/>
              <a:gd name="connsiteX2" fmla="*/ 0 w 1284928"/>
              <a:gd name="connsiteY2" fmla="*/ 2686016 h 3340186"/>
              <a:gd name="connsiteX3" fmla="*/ 1284927 w 1284928"/>
              <a:gd name="connsiteY3" fmla="*/ 3250181 h 3340186"/>
              <a:gd name="connsiteX0" fmla="*/ 722008 w 1210034"/>
              <a:gd name="connsiteY0" fmla="*/ 1 h 3340186"/>
              <a:gd name="connsiteX1" fmla="*/ 491038 w 1210034"/>
              <a:gd name="connsiteY1" fmla="*/ 809379 h 3340186"/>
              <a:gd name="connsiteX2" fmla="*/ 0 w 1210034"/>
              <a:gd name="connsiteY2" fmla="*/ 2686016 h 3340186"/>
              <a:gd name="connsiteX3" fmla="*/ 1210034 w 1210034"/>
              <a:gd name="connsiteY3" fmla="*/ 2925313 h 3340186"/>
              <a:gd name="connsiteX0" fmla="*/ 722008 w 1210034"/>
              <a:gd name="connsiteY0" fmla="*/ 1 h 3451373"/>
              <a:gd name="connsiteX1" fmla="*/ 491038 w 1210034"/>
              <a:gd name="connsiteY1" fmla="*/ 809379 h 3451373"/>
              <a:gd name="connsiteX2" fmla="*/ 0 w 1210034"/>
              <a:gd name="connsiteY2" fmla="*/ 2686016 h 3451373"/>
              <a:gd name="connsiteX3" fmla="*/ 1210034 w 1210034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381005 w 1100001"/>
              <a:gd name="connsiteY0" fmla="*/ 1 h 2641995"/>
              <a:gd name="connsiteX1" fmla="*/ -1 w 1100001"/>
              <a:gd name="connsiteY1" fmla="*/ 1822570 h 2641995"/>
              <a:gd name="connsiteX2" fmla="*/ 1100001 w 1100001"/>
              <a:gd name="connsiteY2" fmla="*/ 2115935 h 2641995"/>
              <a:gd name="connsiteX0" fmla="*/ 381007 w 845652"/>
              <a:gd name="connsiteY0" fmla="*/ -1 h 2554235"/>
              <a:gd name="connsiteX1" fmla="*/ 1 w 845652"/>
              <a:gd name="connsiteY1" fmla="*/ 1822568 h 2554235"/>
              <a:gd name="connsiteX2" fmla="*/ 845653 w 845652"/>
              <a:gd name="connsiteY2" fmla="*/ 2028173 h 2554235"/>
              <a:gd name="connsiteX0" fmla="*/ 381005 w 845652"/>
              <a:gd name="connsiteY0" fmla="*/ 1 h 2687199"/>
              <a:gd name="connsiteX1" fmla="*/ -1 w 845652"/>
              <a:gd name="connsiteY1" fmla="*/ 1822570 h 2687199"/>
              <a:gd name="connsiteX2" fmla="*/ 845651 w 845652"/>
              <a:gd name="connsiteY2" fmla="*/ 2028175 h 268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652" h="2687199">
                <a:moveTo>
                  <a:pt x="381005" y="1"/>
                </a:moveTo>
                <a:lnTo>
                  <a:pt x="-1" y="1822570"/>
                </a:lnTo>
                <a:cubicBezTo>
                  <a:pt x="69752" y="2527313"/>
                  <a:pt x="700109" y="2687199"/>
                  <a:pt x="845651" y="2028175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Полилиния 63"/>
          <p:cNvSpPr/>
          <p:nvPr/>
        </p:nvSpPr>
        <p:spPr>
          <a:xfrm rot="399911">
            <a:off x="7286771" y="2593954"/>
            <a:ext cx="812176" cy="135950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5" name="Полилиния 64"/>
          <p:cNvSpPr/>
          <p:nvPr/>
        </p:nvSpPr>
        <p:spPr>
          <a:xfrm rot="261547">
            <a:off x="8006900" y="2593507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" name="Полилиния 65"/>
          <p:cNvSpPr/>
          <p:nvPr/>
        </p:nvSpPr>
        <p:spPr>
          <a:xfrm rot="330199">
            <a:off x="5442215" y="2591371"/>
            <a:ext cx="854558" cy="139599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Полилиния 66"/>
          <p:cNvSpPr/>
          <p:nvPr/>
        </p:nvSpPr>
        <p:spPr>
          <a:xfrm rot="261547">
            <a:off x="6206701" y="2593508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915816" y="2357637"/>
            <a:ext cx="912242" cy="711324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79436 w 1006344"/>
              <a:gd name="connsiteY0" fmla="*/ 233592 h 431481"/>
              <a:gd name="connsiteX1" fmla="*/ 0 w 1006344"/>
              <a:gd name="connsiteY1" fmla="*/ 431482 h 431481"/>
              <a:gd name="connsiteX2" fmla="*/ 874092 w 1006344"/>
              <a:gd name="connsiteY2" fmla="*/ 276307 h 431481"/>
              <a:gd name="connsiteX0" fmla="*/ 0 w 1006344"/>
              <a:gd name="connsiteY0" fmla="*/ 431482 h 431482"/>
              <a:gd name="connsiteX1" fmla="*/ 874092 w 1006344"/>
              <a:gd name="connsiteY1" fmla="*/ 276307 h 431482"/>
              <a:gd name="connsiteX0" fmla="*/ 0 w 1006344"/>
              <a:gd name="connsiteY0" fmla="*/ 635512 h 635512"/>
              <a:gd name="connsiteX1" fmla="*/ 874092 w 1006344"/>
              <a:gd name="connsiteY1" fmla="*/ 480337 h 63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6344" h="635512">
                <a:moveTo>
                  <a:pt x="0" y="635512"/>
                </a:moveTo>
                <a:cubicBezTo>
                  <a:pt x="629113" y="0"/>
                  <a:pt x="1006344" y="204030"/>
                  <a:pt x="874092" y="480337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7668344" y="2348880"/>
            <a:ext cx="648072" cy="402378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6908" h="359493">
                <a:moveTo>
                  <a:pt x="0" y="316778"/>
                </a:moveTo>
                <a:cubicBezTo>
                  <a:pt x="193678" y="0"/>
                  <a:pt x="926908" y="83186"/>
                  <a:pt x="794656" y="35949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195736" y="2780928"/>
            <a:ext cx="914400" cy="914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67944" y="2780928"/>
            <a:ext cx="914400" cy="914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5076056" y="2577972"/>
            <a:ext cx="1487306" cy="851029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5421" h="760327">
                <a:moveTo>
                  <a:pt x="617939" y="502992"/>
                </a:moveTo>
                <a:cubicBezTo>
                  <a:pt x="860537" y="12472"/>
                  <a:pt x="1220376" y="0"/>
                  <a:pt x="1390363" y="52659"/>
                </a:cubicBezTo>
                <a:cubicBezTo>
                  <a:pt x="1595421" y="236348"/>
                  <a:pt x="1225099" y="598467"/>
                  <a:pt x="540697" y="695994"/>
                </a:cubicBezTo>
                <a:cubicBezTo>
                  <a:pt x="212734" y="745520"/>
                  <a:pt x="258783" y="742513"/>
                  <a:pt x="0" y="760327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372200" y="2924944"/>
            <a:ext cx="648072" cy="64807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956376" y="2924944"/>
            <a:ext cx="792088" cy="7920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6" grpId="0" animBg="1"/>
      <p:bldP spid="59" grpId="0" animBg="1"/>
      <p:bldP spid="65" grpId="0" animBg="1"/>
      <p:bldP spid="67" grpId="0" animBg="1"/>
      <p:bldP spid="16" grpId="0" animBg="1"/>
      <p:bldP spid="37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4016" y="2564904"/>
            <a:ext cx="882047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6024" y="3933056"/>
            <a:ext cx="8748464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Превращения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 rot="300327">
            <a:off x="2776700" y="2608448"/>
            <a:ext cx="829405" cy="135790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Полилиния 31"/>
          <p:cNvSpPr/>
          <p:nvPr/>
        </p:nvSpPr>
        <p:spPr>
          <a:xfrm rot="261547">
            <a:off x="3510573" y="2606995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Полилиния 52"/>
          <p:cNvSpPr/>
          <p:nvPr/>
        </p:nvSpPr>
        <p:spPr>
          <a:xfrm rot="261547">
            <a:off x="921430" y="2556974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 rot="261547">
            <a:off x="1642909" y="2600539"/>
            <a:ext cx="804428" cy="132626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Полилиния 58"/>
          <p:cNvSpPr/>
          <p:nvPr/>
        </p:nvSpPr>
        <p:spPr>
          <a:xfrm rot="3088715" flipH="1">
            <a:off x="581891" y="2238835"/>
            <a:ext cx="497450" cy="90028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290715"/>
              <a:gd name="connsiteY0" fmla="*/ 1 h 3250180"/>
              <a:gd name="connsiteX1" fmla="*/ 496825 w 1290715"/>
              <a:gd name="connsiteY1" fmla="*/ 809379 h 3250180"/>
              <a:gd name="connsiteX2" fmla="*/ 5787 w 1290715"/>
              <a:gd name="connsiteY2" fmla="*/ 2686016 h 3250180"/>
              <a:gd name="connsiteX3" fmla="*/ 581851 w 1290715"/>
              <a:gd name="connsiteY3" fmla="*/ 2758024 h 3250180"/>
              <a:gd name="connsiteX4" fmla="*/ 1290714 w 1290715"/>
              <a:gd name="connsiteY4" fmla="*/ 3250181 h 3250180"/>
              <a:gd name="connsiteX0" fmla="*/ 722008 w 1284926"/>
              <a:gd name="connsiteY0" fmla="*/ 1 h 3250180"/>
              <a:gd name="connsiteX1" fmla="*/ 491038 w 1284926"/>
              <a:gd name="connsiteY1" fmla="*/ 809379 h 3250180"/>
              <a:gd name="connsiteX2" fmla="*/ 0 w 1284926"/>
              <a:gd name="connsiteY2" fmla="*/ 2686016 h 3250180"/>
              <a:gd name="connsiteX3" fmla="*/ 1284927 w 1284926"/>
              <a:gd name="connsiteY3" fmla="*/ 3250181 h 3250180"/>
              <a:gd name="connsiteX0" fmla="*/ 722008 w 1284928"/>
              <a:gd name="connsiteY0" fmla="*/ 1 h 3340186"/>
              <a:gd name="connsiteX1" fmla="*/ 491038 w 1284928"/>
              <a:gd name="connsiteY1" fmla="*/ 809379 h 3340186"/>
              <a:gd name="connsiteX2" fmla="*/ 0 w 1284928"/>
              <a:gd name="connsiteY2" fmla="*/ 2686016 h 3340186"/>
              <a:gd name="connsiteX3" fmla="*/ 1284927 w 1284928"/>
              <a:gd name="connsiteY3" fmla="*/ 3250181 h 3340186"/>
              <a:gd name="connsiteX0" fmla="*/ 722008 w 1210034"/>
              <a:gd name="connsiteY0" fmla="*/ 1 h 3340186"/>
              <a:gd name="connsiteX1" fmla="*/ 491038 w 1210034"/>
              <a:gd name="connsiteY1" fmla="*/ 809379 h 3340186"/>
              <a:gd name="connsiteX2" fmla="*/ 0 w 1210034"/>
              <a:gd name="connsiteY2" fmla="*/ 2686016 h 3340186"/>
              <a:gd name="connsiteX3" fmla="*/ 1210034 w 1210034"/>
              <a:gd name="connsiteY3" fmla="*/ 2925313 h 3340186"/>
              <a:gd name="connsiteX0" fmla="*/ 722008 w 1210034"/>
              <a:gd name="connsiteY0" fmla="*/ 1 h 3451373"/>
              <a:gd name="connsiteX1" fmla="*/ 491038 w 1210034"/>
              <a:gd name="connsiteY1" fmla="*/ 809379 h 3451373"/>
              <a:gd name="connsiteX2" fmla="*/ 0 w 1210034"/>
              <a:gd name="connsiteY2" fmla="*/ 2686016 h 3451373"/>
              <a:gd name="connsiteX3" fmla="*/ 1210034 w 1210034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381005 w 1100001"/>
              <a:gd name="connsiteY0" fmla="*/ 1 h 2641995"/>
              <a:gd name="connsiteX1" fmla="*/ -1 w 1100001"/>
              <a:gd name="connsiteY1" fmla="*/ 1822570 h 2641995"/>
              <a:gd name="connsiteX2" fmla="*/ 1100001 w 1100001"/>
              <a:gd name="connsiteY2" fmla="*/ 2115935 h 2641995"/>
              <a:gd name="connsiteX0" fmla="*/ 381007 w 845652"/>
              <a:gd name="connsiteY0" fmla="*/ -1 h 2554235"/>
              <a:gd name="connsiteX1" fmla="*/ 1 w 845652"/>
              <a:gd name="connsiteY1" fmla="*/ 1822568 h 2554235"/>
              <a:gd name="connsiteX2" fmla="*/ 845653 w 845652"/>
              <a:gd name="connsiteY2" fmla="*/ 2028173 h 2554235"/>
              <a:gd name="connsiteX0" fmla="*/ 381005 w 845652"/>
              <a:gd name="connsiteY0" fmla="*/ 1 h 2687199"/>
              <a:gd name="connsiteX1" fmla="*/ -1 w 845652"/>
              <a:gd name="connsiteY1" fmla="*/ 1822570 h 2687199"/>
              <a:gd name="connsiteX2" fmla="*/ 845651 w 845652"/>
              <a:gd name="connsiteY2" fmla="*/ 2028175 h 2687199"/>
              <a:gd name="connsiteX0" fmla="*/ -1 w 931262"/>
              <a:gd name="connsiteY0" fmla="*/ -1 h 2687197"/>
              <a:gd name="connsiteX1" fmla="*/ 861508 w 931262"/>
              <a:gd name="connsiteY1" fmla="*/ 370699 h 2687197"/>
              <a:gd name="connsiteX2" fmla="*/ 464645 w 931262"/>
              <a:gd name="connsiteY2" fmla="*/ 2028173 h 2687197"/>
              <a:gd name="connsiteX0" fmla="*/ 1 w 1273825"/>
              <a:gd name="connsiteY0" fmla="*/ 1 h 1627173"/>
              <a:gd name="connsiteX1" fmla="*/ 861510 w 1273825"/>
              <a:gd name="connsiteY1" fmla="*/ 370701 h 1627173"/>
              <a:gd name="connsiteX2" fmla="*/ 1273826 w 1273825"/>
              <a:gd name="connsiteY2" fmla="*/ 968150 h 1627173"/>
              <a:gd name="connsiteX0" fmla="*/ -1 w 1273825"/>
              <a:gd name="connsiteY0" fmla="*/ -1 h 1078547"/>
              <a:gd name="connsiteX1" fmla="*/ 861508 w 1273825"/>
              <a:gd name="connsiteY1" fmla="*/ 370699 h 1078547"/>
              <a:gd name="connsiteX2" fmla="*/ 1273824 w 1273825"/>
              <a:gd name="connsiteY2" fmla="*/ 968148 h 1078547"/>
              <a:gd name="connsiteX0" fmla="*/ 0 w 944463"/>
              <a:gd name="connsiteY0" fmla="*/ 0 h 1683285"/>
              <a:gd name="connsiteX1" fmla="*/ 532147 w 944463"/>
              <a:gd name="connsiteY1" fmla="*/ 975439 h 1683285"/>
              <a:gd name="connsiteX2" fmla="*/ 944463 w 944463"/>
              <a:gd name="connsiteY2" fmla="*/ 1572888 h 1683285"/>
              <a:gd name="connsiteX0" fmla="*/ 0 w 601900"/>
              <a:gd name="connsiteY0" fmla="*/ 0 h 1780894"/>
              <a:gd name="connsiteX1" fmla="*/ 532147 w 601900"/>
              <a:gd name="connsiteY1" fmla="*/ 975439 h 1780894"/>
              <a:gd name="connsiteX2" fmla="*/ 306676 w 601900"/>
              <a:gd name="connsiteY2" fmla="*/ 1670496 h 1780894"/>
              <a:gd name="connsiteX0" fmla="*/ 189915 w 791815"/>
              <a:gd name="connsiteY0" fmla="*/ 0 h 1780894"/>
              <a:gd name="connsiteX1" fmla="*/ 722062 w 791815"/>
              <a:gd name="connsiteY1" fmla="*/ 975439 h 1780894"/>
              <a:gd name="connsiteX2" fmla="*/ 496591 w 791815"/>
              <a:gd name="connsiteY2" fmla="*/ 1670496 h 1780894"/>
              <a:gd name="connsiteX0" fmla="*/ 189917 w 722063"/>
              <a:gd name="connsiteY0" fmla="*/ 0 h 1670496"/>
              <a:gd name="connsiteX1" fmla="*/ 722064 w 722063"/>
              <a:gd name="connsiteY1" fmla="*/ 975439 h 1670496"/>
              <a:gd name="connsiteX2" fmla="*/ 496593 w 722063"/>
              <a:gd name="connsiteY2" fmla="*/ 1670496 h 1670496"/>
              <a:gd name="connsiteX0" fmla="*/ 103590 w 722063"/>
              <a:gd name="connsiteY0" fmla="*/ 0 h 1670496"/>
              <a:gd name="connsiteX1" fmla="*/ 722063 w 722063"/>
              <a:gd name="connsiteY1" fmla="*/ 896174 h 1670496"/>
              <a:gd name="connsiteX2" fmla="*/ 410266 w 722063"/>
              <a:gd name="connsiteY2" fmla="*/ 1670496 h 1670496"/>
              <a:gd name="connsiteX0" fmla="*/ 231507 w 849980"/>
              <a:gd name="connsiteY0" fmla="*/ 0 h 1670496"/>
              <a:gd name="connsiteX1" fmla="*/ 849980 w 849980"/>
              <a:gd name="connsiteY1" fmla="*/ 896174 h 1670496"/>
              <a:gd name="connsiteX2" fmla="*/ 538183 w 849980"/>
              <a:gd name="connsiteY2" fmla="*/ 1670496 h 1670496"/>
              <a:gd name="connsiteX0" fmla="*/ 231507 w 849980"/>
              <a:gd name="connsiteY0" fmla="*/ 0 h 1670496"/>
              <a:gd name="connsiteX1" fmla="*/ 849980 w 849980"/>
              <a:gd name="connsiteY1" fmla="*/ 896174 h 1670496"/>
              <a:gd name="connsiteX2" fmla="*/ 538183 w 849980"/>
              <a:gd name="connsiteY2" fmla="*/ 1670496 h 1670496"/>
              <a:gd name="connsiteX0" fmla="*/ 162788 w 849980"/>
              <a:gd name="connsiteY0" fmla="*/ 0 h 1670496"/>
              <a:gd name="connsiteX1" fmla="*/ 849981 w 849980"/>
              <a:gd name="connsiteY1" fmla="*/ 995750 h 1670496"/>
              <a:gd name="connsiteX2" fmla="*/ 469464 w 849980"/>
              <a:gd name="connsiteY2" fmla="*/ 1670496 h 1670496"/>
              <a:gd name="connsiteX0" fmla="*/ 162786 w 849980"/>
              <a:gd name="connsiteY0" fmla="*/ 0 h 1591228"/>
              <a:gd name="connsiteX1" fmla="*/ 849979 w 849980"/>
              <a:gd name="connsiteY1" fmla="*/ 995750 h 1591228"/>
              <a:gd name="connsiteX2" fmla="*/ 555785 w 849980"/>
              <a:gd name="connsiteY2" fmla="*/ 1591229 h 1591228"/>
              <a:gd name="connsiteX0" fmla="*/ 162788 w 849980"/>
              <a:gd name="connsiteY0" fmla="*/ 0 h 1591230"/>
              <a:gd name="connsiteX1" fmla="*/ 849981 w 849980"/>
              <a:gd name="connsiteY1" fmla="*/ 995750 h 1591230"/>
              <a:gd name="connsiteX2" fmla="*/ 555787 w 849980"/>
              <a:gd name="connsiteY2" fmla="*/ 1591229 h 1591230"/>
              <a:gd name="connsiteX0" fmla="*/ 75051 w 762245"/>
              <a:gd name="connsiteY0" fmla="*/ 0 h 1591228"/>
              <a:gd name="connsiteX1" fmla="*/ 762244 w 762245"/>
              <a:gd name="connsiteY1" fmla="*/ 995750 h 1591228"/>
              <a:gd name="connsiteX2" fmla="*/ 468050 w 762245"/>
              <a:gd name="connsiteY2" fmla="*/ 1591229 h 159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245" h="1591228">
                <a:moveTo>
                  <a:pt x="75051" y="0"/>
                </a:moveTo>
                <a:cubicBezTo>
                  <a:pt x="-1" y="358285"/>
                  <a:pt x="76636" y="922368"/>
                  <a:pt x="762244" y="995750"/>
                </a:cubicBezTo>
                <a:lnTo>
                  <a:pt x="468050" y="1591229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" name="Полилиния 65"/>
          <p:cNvSpPr/>
          <p:nvPr/>
        </p:nvSpPr>
        <p:spPr>
          <a:xfrm rot="330199">
            <a:off x="5357051" y="2602664"/>
            <a:ext cx="854558" cy="139599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Полилиния 66"/>
          <p:cNvSpPr/>
          <p:nvPr/>
        </p:nvSpPr>
        <p:spPr>
          <a:xfrm rot="261547">
            <a:off x="4622524" y="2593507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595231" y="2780928"/>
            <a:ext cx="914400" cy="914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002323" y="3501008"/>
            <a:ext cx="360040" cy="36004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5004048" y="2577972"/>
            <a:ext cx="736395" cy="490988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924" h="438659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789924" y="155328"/>
                  <a:pt x="702442" y="280190"/>
                  <a:pt x="617938" y="438659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572000" y="3140968"/>
            <a:ext cx="648072" cy="64807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 28"/>
          <p:cNvSpPr/>
          <p:nvPr/>
        </p:nvSpPr>
        <p:spPr>
          <a:xfrm rot="184940">
            <a:off x="2734603" y="2543077"/>
            <a:ext cx="448933" cy="130684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9"/>
              <a:gd name="connsiteY0" fmla="*/ 0 h 3147615"/>
              <a:gd name="connsiteX1" fmla="*/ 713459 w 713459"/>
              <a:gd name="connsiteY1" fmla="*/ 1 h 3147615"/>
              <a:gd name="connsiteX2" fmla="*/ 5787 w 713459"/>
              <a:gd name="connsiteY2" fmla="*/ 2684628 h 3147615"/>
              <a:gd name="connsiteX3" fmla="*/ 581851 w 713459"/>
              <a:gd name="connsiteY3" fmla="*/ 2756636 h 3147615"/>
              <a:gd name="connsiteX0" fmla="*/ 707672 w 707672"/>
              <a:gd name="connsiteY0" fmla="*/ 0 h 2684627"/>
              <a:gd name="connsiteX1" fmla="*/ 707672 w 707672"/>
              <a:gd name="connsiteY1" fmla="*/ 1 h 2684627"/>
              <a:gd name="connsiteX2" fmla="*/ 0 w 707672"/>
              <a:gd name="connsiteY2" fmla="*/ 2684628 h 2684627"/>
              <a:gd name="connsiteX0" fmla="*/ 734968 w 734968"/>
              <a:gd name="connsiteY0" fmla="*/ 0 h 2850686"/>
              <a:gd name="connsiteX1" fmla="*/ 734968 w 734968"/>
              <a:gd name="connsiteY1" fmla="*/ 1 h 2850686"/>
              <a:gd name="connsiteX2" fmla="*/ -1 w 734968"/>
              <a:gd name="connsiteY2" fmla="*/ 2850685 h 28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968" h="2850686">
                <a:moveTo>
                  <a:pt x="734968" y="0"/>
                </a:moveTo>
                <a:lnTo>
                  <a:pt x="734968" y="1"/>
                </a:lnTo>
                <a:lnTo>
                  <a:pt x="-1" y="2850685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3002323" y="2996952"/>
            <a:ext cx="792088" cy="391764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79436 w 1006344"/>
              <a:gd name="connsiteY0" fmla="*/ 233592 h 431481"/>
              <a:gd name="connsiteX1" fmla="*/ 0 w 1006344"/>
              <a:gd name="connsiteY1" fmla="*/ 431482 h 431481"/>
              <a:gd name="connsiteX2" fmla="*/ 874092 w 1006344"/>
              <a:gd name="connsiteY2" fmla="*/ 276307 h 431481"/>
              <a:gd name="connsiteX0" fmla="*/ 0 w 1006344"/>
              <a:gd name="connsiteY0" fmla="*/ 431482 h 431482"/>
              <a:gd name="connsiteX1" fmla="*/ 874092 w 1006344"/>
              <a:gd name="connsiteY1" fmla="*/ 276307 h 431482"/>
              <a:gd name="connsiteX0" fmla="*/ 0 w 1006344"/>
              <a:gd name="connsiteY0" fmla="*/ 635512 h 635512"/>
              <a:gd name="connsiteX1" fmla="*/ 874092 w 1006344"/>
              <a:gd name="connsiteY1" fmla="*/ 480337 h 635512"/>
              <a:gd name="connsiteX0" fmla="*/ 0 w 2108161"/>
              <a:gd name="connsiteY0" fmla="*/ 569472 h 633805"/>
              <a:gd name="connsiteX1" fmla="*/ 1509283 w 2108161"/>
              <a:gd name="connsiteY1" fmla="*/ 633805 h 633805"/>
              <a:gd name="connsiteX2" fmla="*/ 874092 w 2108161"/>
              <a:gd name="connsiteY2" fmla="*/ 414297 h 633805"/>
              <a:gd name="connsiteX0" fmla="*/ 635190 w 1234067"/>
              <a:gd name="connsiteY0" fmla="*/ 633805 h 633805"/>
              <a:gd name="connsiteX1" fmla="*/ -1 w 1234067"/>
              <a:gd name="connsiteY1" fmla="*/ 414297 h 633805"/>
              <a:gd name="connsiteX0" fmla="*/ 714923 w 1313800"/>
              <a:gd name="connsiteY0" fmla="*/ 633805 h 633805"/>
              <a:gd name="connsiteX1" fmla="*/ 0 w 1313800"/>
              <a:gd name="connsiteY1" fmla="*/ 569471 h 633805"/>
              <a:gd name="connsiteX0" fmla="*/ 714923 w 1380211"/>
              <a:gd name="connsiteY0" fmla="*/ 610314 h 610314"/>
              <a:gd name="connsiteX1" fmla="*/ 794360 w 1380211"/>
              <a:gd name="connsiteY1" fmla="*/ 610314 h 610314"/>
              <a:gd name="connsiteX2" fmla="*/ 0 w 1380211"/>
              <a:gd name="connsiteY2" fmla="*/ 545980 h 610314"/>
              <a:gd name="connsiteX0" fmla="*/ 714923 w 794360"/>
              <a:gd name="connsiteY0" fmla="*/ 522844 h 522844"/>
              <a:gd name="connsiteX1" fmla="*/ 794360 w 794360"/>
              <a:gd name="connsiteY1" fmla="*/ 522844 h 522844"/>
              <a:gd name="connsiteX2" fmla="*/ 0 w 794360"/>
              <a:gd name="connsiteY2" fmla="*/ 458510 h 522844"/>
              <a:gd name="connsiteX0" fmla="*/ 794360 w 794360"/>
              <a:gd name="connsiteY0" fmla="*/ 522844 h 522844"/>
              <a:gd name="connsiteX1" fmla="*/ 0 w 794360"/>
              <a:gd name="connsiteY1" fmla="*/ 458510 h 522844"/>
              <a:gd name="connsiteX0" fmla="*/ 794360 w 794360"/>
              <a:gd name="connsiteY0" fmla="*/ 522844 h 522844"/>
              <a:gd name="connsiteX1" fmla="*/ 0 w 794360"/>
              <a:gd name="connsiteY1" fmla="*/ 458510 h 522844"/>
              <a:gd name="connsiteX0" fmla="*/ 794360 w 794360"/>
              <a:gd name="connsiteY0" fmla="*/ 522844 h 744185"/>
              <a:gd name="connsiteX1" fmla="*/ 0 w 794360"/>
              <a:gd name="connsiteY1" fmla="*/ 458510 h 744185"/>
              <a:gd name="connsiteX0" fmla="*/ 635488 w 635488"/>
              <a:gd name="connsiteY0" fmla="*/ 522844 h 744187"/>
              <a:gd name="connsiteX1" fmla="*/ 0 w 635488"/>
              <a:gd name="connsiteY1" fmla="*/ 458512 h 744187"/>
              <a:gd name="connsiteX0" fmla="*/ 794360 w 794360"/>
              <a:gd name="connsiteY0" fmla="*/ 522844 h 744187"/>
              <a:gd name="connsiteX1" fmla="*/ 0 w 794360"/>
              <a:gd name="connsiteY1" fmla="*/ 458512 h 744187"/>
              <a:gd name="connsiteX0" fmla="*/ 794360 w 794360"/>
              <a:gd name="connsiteY0" fmla="*/ 64332 h 285675"/>
              <a:gd name="connsiteX1" fmla="*/ 0 w 794360"/>
              <a:gd name="connsiteY1" fmla="*/ 0 h 285675"/>
              <a:gd name="connsiteX0" fmla="*/ 873796 w 873796"/>
              <a:gd name="connsiteY0" fmla="*/ 0 h 350009"/>
              <a:gd name="connsiteX1" fmla="*/ 0 w 873796"/>
              <a:gd name="connsiteY1" fmla="*/ 64334 h 350009"/>
              <a:gd name="connsiteX0" fmla="*/ 873796 w 873796"/>
              <a:gd name="connsiteY0" fmla="*/ 0 h 350009"/>
              <a:gd name="connsiteX1" fmla="*/ 0 w 873796"/>
              <a:gd name="connsiteY1" fmla="*/ 64334 h 350009"/>
              <a:gd name="connsiteX0" fmla="*/ 873796 w 873796"/>
              <a:gd name="connsiteY0" fmla="*/ 0 h 414343"/>
              <a:gd name="connsiteX1" fmla="*/ 0 w 873796"/>
              <a:gd name="connsiteY1" fmla="*/ 128668 h 414343"/>
              <a:gd name="connsiteX0" fmla="*/ 873796 w 873796"/>
              <a:gd name="connsiteY0" fmla="*/ 0 h 350010"/>
              <a:gd name="connsiteX1" fmla="*/ 0 w 873796"/>
              <a:gd name="connsiteY1" fmla="*/ 128668 h 35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3796" h="350010">
                <a:moveTo>
                  <a:pt x="873796" y="0"/>
                </a:moveTo>
                <a:cubicBezTo>
                  <a:pt x="645093" y="136824"/>
                  <a:pt x="266305" y="350010"/>
                  <a:pt x="0" y="128668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 rot="184940">
            <a:off x="6335003" y="2576029"/>
            <a:ext cx="448933" cy="130684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9"/>
              <a:gd name="connsiteY0" fmla="*/ 0 h 3147615"/>
              <a:gd name="connsiteX1" fmla="*/ 713459 w 713459"/>
              <a:gd name="connsiteY1" fmla="*/ 1 h 3147615"/>
              <a:gd name="connsiteX2" fmla="*/ 5787 w 713459"/>
              <a:gd name="connsiteY2" fmla="*/ 2684628 h 3147615"/>
              <a:gd name="connsiteX3" fmla="*/ 581851 w 713459"/>
              <a:gd name="connsiteY3" fmla="*/ 2756636 h 3147615"/>
              <a:gd name="connsiteX0" fmla="*/ 707672 w 707672"/>
              <a:gd name="connsiteY0" fmla="*/ 0 h 2684627"/>
              <a:gd name="connsiteX1" fmla="*/ 707672 w 707672"/>
              <a:gd name="connsiteY1" fmla="*/ 1 h 2684627"/>
              <a:gd name="connsiteX2" fmla="*/ 0 w 707672"/>
              <a:gd name="connsiteY2" fmla="*/ 2684628 h 2684627"/>
              <a:gd name="connsiteX0" fmla="*/ 734968 w 734968"/>
              <a:gd name="connsiteY0" fmla="*/ 0 h 2850686"/>
              <a:gd name="connsiteX1" fmla="*/ 734968 w 734968"/>
              <a:gd name="connsiteY1" fmla="*/ 1 h 2850686"/>
              <a:gd name="connsiteX2" fmla="*/ -1 w 734968"/>
              <a:gd name="connsiteY2" fmla="*/ 2850685 h 28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968" h="2850686">
                <a:moveTo>
                  <a:pt x="734968" y="0"/>
                </a:moveTo>
                <a:lnTo>
                  <a:pt x="734968" y="1"/>
                </a:lnTo>
                <a:lnTo>
                  <a:pt x="-1" y="2850685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 rot="330199">
            <a:off x="7085242" y="2602664"/>
            <a:ext cx="854558" cy="139599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Полилиния 33"/>
          <p:cNvSpPr/>
          <p:nvPr/>
        </p:nvSpPr>
        <p:spPr>
          <a:xfrm rot="330199">
            <a:off x="7805323" y="2602663"/>
            <a:ext cx="854558" cy="139599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Полилиния 34"/>
          <p:cNvSpPr/>
          <p:nvPr/>
        </p:nvSpPr>
        <p:spPr>
          <a:xfrm rot="184940">
            <a:off x="7045702" y="2915941"/>
            <a:ext cx="309184" cy="95411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9"/>
              <a:gd name="connsiteY0" fmla="*/ 0 h 3147615"/>
              <a:gd name="connsiteX1" fmla="*/ 713459 w 713459"/>
              <a:gd name="connsiteY1" fmla="*/ 1 h 3147615"/>
              <a:gd name="connsiteX2" fmla="*/ 5787 w 713459"/>
              <a:gd name="connsiteY2" fmla="*/ 2684628 h 3147615"/>
              <a:gd name="connsiteX3" fmla="*/ 581851 w 713459"/>
              <a:gd name="connsiteY3" fmla="*/ 2756636 h 3147615"/>
              <a:gd name="connsiteX0" fmla="*/ 707672 w 707672"/>
              <a:gd name="connsiteY0" fmla="*/ 0 h 2684627"/>
              <a:gd name="connsiteX1" fmla="*/ 707672 w 707672"/>
              <a:gd name="connsiteY1" fmla="*/ 1 h 2684627"/>
              <a:gd name="connsiteX2" fmla="*/ 0 w 707672"/>
              <a:gd name="connsiteY2" fmla="*/ 2684628 h 2684627"/>
              <a:gd name="connsiteX0" fmla="*/ 734968 w 734968"/>
              <a:gd name="connsiteY0" fmla="*/ 0 h 2850686"/>
              <a:gd name="connsiteX1" fmla="*/ 734968 w 734968"/>
              <a:gd name="connsiteY1" fmla="*/ 1 h 2850686"/>
              <a:gd name="connsiteX2" fmla="*/ -1 w 734968"/>
              <a:gd name="connsiteY2" fmla="*/ 2850685 h 2850686"/>
              <a:gd name="connsiteX0" fmla="*/ 734970 w 734970"/>
              <a:gd name="connsiteY0" fmla="*/ 0 h 2850686"/>
              <a:gd name="connsiteX1" fmla="*/ 505646 w 734970"/>
              <a:gd name="connsiteY1" fmla="*/ 755334 h 2850686"/>
              <a:gd name="connsiteX2" fmla="*/ 1 w 734970"/>
              <a:gd name="connsiteY2" fmla="*/ 2850685 h 2850686"/>
              <a:gd name="connsiteX0" fmla="*/ 505644 w 505645"/>
              <a:gd name="connsiteY0" fmla="*/ 0 h 2095352"/>
              <a:gd name="connsiteX1" fmla="*/ -1 w 505645"/>
              <a:gd name="connsiteY1" fmla="*/ 2095351 h 209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5645" h="2095352">
                <a:moveTo>
                  <a:pt x="505644" y="0"/>
                </a:moveTo>
                <a:lnTo>
                  <a:pt x="-1" y="2095351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6732240" y="2564904"/>
            <a:ext cx="684937" cy="288032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725" h="257333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655820" y="55284"/>
                  <a:pt x="734725" y="189919"/>
                  <a:pt x="695180" y="25733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Полилиния 39"/>
          <p:cNvSpPr/>
          <p:nvPr/>
        </p:nvSpPr>
        <p:spPr>
          <a:xfrm rot="330199">
            <a:off x="7790656" y="2891402"/>
            <a:ext cx="854558" cy="109013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09695 w 1589963"/>
              <a:gd name="connsiteY2" fmla="*/ 689635 h 3147615"/>
              <a:gd name="connsiteX3" fmla="*/ 5787 w 1589963"/>
              <a:gd name="connsiteY3" fmla="*/ 2684628 h 3147615"/>
              <a:gd name="connsiteX4" fmla="*/ 581851 w 1589963"/>
              <a:gd name="connsiteY4" fmla="*/ 2756636 h 3147615"/>
              <a:gd name="connsiteX5" fmla="*/ 1589963 w 1589963"/>
              <a:gd name="connsiteY5" fmla="*/ 1604508 h 3147615"/>
              <a:gd name="connsiteX0" fmla="*/ 713459 w 1589963"/>
              <a:gd name="connsiteY0" fmla="*/ 0 h 3147615"/>
              <a:gd name="connsiteX1" fmla="*/ 509695 w 1589963"/>
              <a:gd name="connsiteY1" fmla="*/ 689635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509695 w 1589963"/>
              <a:gd name="connsiteY0" fmla="*/ 0 h 2457980"/>
              <a:gd name="connsiteX1" fmla="*/ 5787 w 1589963"/>
              <a:gd name="connsiteY1" fmla="*/ 1994993 h 2457980"/>
              <a:gd name="connsiteX2" fmla="*/ 581851 w 1589963"/>
              <a:gd name="connsiteY2" fmla="*/ 2067001 h 2457980"/>
              <a:gd name="connsiteX3" fmla="*/ 1589963 w 1589963"/>
              <a:gd name="connsiteY3" fmla="*/ 914873 h 245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457980">
                <a:moveTo>
                  <a:pt x="509695" y="0"/>
                </a:moveTo>
                <a:lnTo>
                  <a:pt x="5787" y="1994993"/>
                </a:lnTo>
                <a:cubicBezTo>
                  <a:pt x="0" y="2457980"/>
                  <a:pt x="423244" y="2280775"/>
                  <a:pt x="581851" y="2067001"/>
                </a:cubicBezTo>
                <a:lnTo>
                  <a:pt x="1589963" y="914873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7452320" y="2564904"/>
            <a:ext cx="684937" cy="288032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725" h="257333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655820" y="55284"/>
                  <a:pt x="734725" y="189919"/>
                  <a:pt x="695180" y="25733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092280" y="3356992"/>
            <a:ext cx="648072" cy="64807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6" grpId="0" animBg="1"/>
      <p:bldP spid="59" grpId="0" animBg="1"/>
      <p:bldP spid="67" grpId="0" animBg="1"/>
      <p:bldP spid="24" grpId="0" animBg="1"/>
      <p:bldP spid="29" grpId="0" animBg="1"/>
      <p:bldP spid="16" grpId="0" animBg="1"/>
      <p:bldP spid="30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4016" y="2564904"/>
            <a:ext cx="882047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6024" y="3933056"/>
            <a:ext cx="8748464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Полилиния 52"/>
          <p:cNvSpPr/>
          <p:nvPr/>
        </p:nvSpPr>
        <p:spPr>
          <a:xfrm rot="261547">
            <a:off x="3216131" y="2593487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 rot="261547">
            <a:off x="3937610" y="2637052"/>
            <a:ext cx="804428" cy="132626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Полилиния 58"/>
          <p:cNvSpPr/>
          <p:nvPr/>
        </p:nvSpPr>
        <p:spPr>
          <a:xfrm rot="3088715" flipH="1">
            <a:off x="4296193" y="3207531"/>
            <a:ext cx="727287" cy="137079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290715"/>
              <a:gd name="connsiteY0" fmla="*/ 1 h 3250180"/>
              <a:gd name="connsiteX1" fmla="*/ 496825 w 1290715"/>
              <a:gd name="connsiteY1" fmla="*/ 809379 h 3250180"/>
              <a:gd name="connsiteX2" fmla="*/ 5787 w 1290715"/>
              <a:gd name="connsiteY2" fmla="*/ 2686016 h 3250180"/>
              <a:gd name="connsiteX3" fmla="*/ 581851 w 1290715"/>
              <a:gd name="connsiteY3" fmla="*/ 2758024 h 3250180"/>
              <a:gd name="connsiteX4" fmla="*/ 1290714 w 1290715"/>
              <a:gd name="connsiteY4" fmla="*/ 3250181 h 3250180"/>
              <a:gd name="connsiteX0" fmla="*/ 722008 w 1284926"/>
              <a:gd name="connsiteY0" fmla="*/ 1 h 3250180"/>
              <a:gd name="connsiteX1" fmla="*/ 491038 w 1284926"/>
              <a:gd name="connsiteY1" fmla="*/ 809379 h 3250180"/>
              <a:gd name="connsiteX2" fmla="*/ 0 w 1284926"/>
              <a:gd name="connsiteY2" fmla="*/ 2686016 h 3250180"/>
              <a:gd name="connsiteX3" fmla="*/ 1284927 w 1284926"/>
              <a:gd name="connsiteY3" fmla="*/ 3250181 h 3250180"/>
              <a:gd name="connsiteX0" fmla="*/ 722008 w 1284928"/>
              <a:gd name="connsiteY0" fmla="*/ 1 h 3340186"/>
              <a:gd name="connsiteX1" fmla="*/ 491038 w 1284928"/>
              <a:gd name="connsiteY1" fmla="*/ 809379 h 3340186"/>
              <a:gd name="connsiteX2" fmla="*/ 0 w 1284928"/>
              <a:gd name="connsiteY2" fmla="*/ 2686016 h 3340186"/>
              <a:gd name="connsiteX3" fmla="*/ 1284927 w 1284928"/>
              <a:gd name="connsiteY3" fmla="*/ 3250181 h 3340186"/>
              <a:gd name="connsiteX0" fmla="*/ 722008 w 1210034"/>
              <a:gd name="connsiteY0" fmla="*/ 1 h 3340186"/>
              <a:gd name="connsiteX1" fmla="*/ 491038 w 1210034"/>
              <a:gd name="connsiteY1" fmla="*/ 809379 h 3340186"/>
              <a:gd name="connsiteX2" fmla="*/ 0 w 1210034"/>
              <a:gd name="connsiteY2" fmla="*/ 2686016 h 3340186"/>
              <a:gd name="connsiteX3" fmla="*/ 1210034 w 1210034"/>
              <a:gd name="connsiteY3" fmla="*/ 2925313 h 3340186"/>
              <a:gd name="connsiteX0" fmla="*/ 722008 w 1210034"/>
              <a:gd name="connsiteY0" fmla="*/ 1 h 3451373"/>
              <a:gd name="connsiteX1" fmla="*/ 491038 w 1210034"/>
              <a:gd name="connsiteY1" fmla="*/ 809379 h 3451373"/>
              <a:gd name="connsiteX2" fmla="*/ 0 w 1210034"/>
              <a:gd name="connsiteY2" fmla="*/ 2686016 h 3451373"/>
              <a:gd name="connsiteX3" fmla="*/ 1210034 w 1210034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381005 w 1100001"/>
              <a:gd name="connsiteY0" fmla="*/ 1 h 2641995"/>
              <a:gd name="connsiteX1" fmla="*/ -1 w 1100001"/>
              <a:gd name="connsiteY1" fmla="*/ 1822570 h 2641995"/>
              <a:gd name="connsiteX2" fmla="*/ 1100001 w 1100001"/>
              <a:gd name="connsiteY2" fmla="*/ 2115935 h 2641995"/>
              <a:gd name="connsiteX0" fmla="*/ 381007 w 845652"/>
              <a:gd name="connsiteY0" fmla="*/ -1 h 2554235"/>
              <a:gd name="connsiteX1" fmla="*/ 1 w 845652"/>
              <a:gd name="connsiteY1" fmla="*/ 1822568 h 2554235"/>
              <a:gd name="connsiteX2" fmla="*/ 845653 w 845652"/>
              <a:gd name="connsiteY2" fmla="*/ 2028173 h 2554235"/>
              <a:gd name="connsiteX0" fmla="*/ 381005 w 845652"/>
              <a:gd name="connsiteY0" fmla="*/ 1 h 2687199"/>
              <a:gd name="connsiteX1" fmla="*/ -1 w 845652"/>
              <a:gd name="connsiteY1" fmla="*/ 1822570 h 2687199"/>
              <a:gd name="connsiteX2" fmla="*/ 845651 w 845652"/>
              <a:gd name="connsiteY2" fmla="*/ 2028175 h 2687199"/>
              <a:gd name="connsiteX0" fmla="*/ -1 w 931262"/>
              <a:gd name="connsiteY0" fmla="*/ -1 h 2687197"/>
              <a:gd name="connsiteX1" fmla="*/ 861508 w 931262"/>
              <a:gd name="connsiteY1" fmla="*/ 370699 h 2687197"/>
              <a:gd name="connsiteX2" fmla="*/ 464645 w 931262"/>
              <a:gd name="connsiteY2" fmla="*/ 2028173 h 2687197"/>
              <a:gd name="connsiteX0" fmla="*/ 1 w 1273825"/>
              <a:gd name="connsiteY0" fmla="*/ 1 h 1627173"/>
              <a:gd name="connsiteX1" fmla="*/ 861510 w 1273825"/>
              <a:gd name="connsiteY1" fmla="*/ 370701 h 1627173"/>
              <a:gd name="connsiteX2" fmla="*/ 1273826 w 1273825"/>
              <a:gd name="connsiteY2" fmla="*/ 968150 h 1627173"/>
              <a:gd name="connsiteX0" fmla="*/ -1 w 1273825"/>
              <a:gd name="connsiteY0" fmla="*/ -1 h 1078547"/>
              <a:gd name="connsiteX1" fmla="*/ 861508 w 1273825"/>
              <a:gd name="connsiteY1" fmla="*/ 370699 h 1078547"/>
              <a:gd name="connsiteX2" fmla="*/ 1273824 w 1273825"/>
              <a:gd name="connsiteY2" fmla="*/ 968148 h 1078547"/>
              <a:gd name="connsiteX0" fmla="*/ 0 w 944463"/>
              <a:gd name="connsiteY0" fmla="*/ 0 h 1683285"/>
              <a:gd name="connsiteX1" fmla="*/ 532147 w 944463"/>
              <a:gd name="connsiteY1" fmla="*/ 975439 h 1683285"/>
              <a:gd name="connsiteX2" fmla="*/ 944463 w 944463"/>
              <a:gd name="connsiteY2" fmla="*/ 1572888 h 1683285"/>
              <a:gd name="connsiteX0" fmla="*/ 0 w 601900"/>
              <a:gd name="connsiteY0" fmla="*/ 0 h 1780894"/>
              <a:gd name="connsiteX1" fmla="*/ 532147 w 601900"/>
              <a:gd name="connsiteY1" fmla="*/ 975439 h 1780894"/>
              <a:gd name="connsiteX2" fmla="*/ 306676 w 601900"/>
              <a:gd name="connsiteY2" fmla="*/ 1670496 h 1780894"/>
              <a:gd name="connsiteX0" fmla="*/ 189915 w 791815"/>
              <a:gd name="connsiteY0" fmla="*/ 0 h 1780894"/>
              <a:gd name="connsiteX1" fmla="*/ 722062 w 791815"/>
              <a:gd name="connsiteY1" fmla="*/ 975439 h 1780894"/>
              <a:gd name="connsiteX2" fmla="*/ 496591 w 791815"/>
              <a:gd name="connsiteY2" fmla="*/ 1670496 h 1780894"/>
              <a:gd name="connsiteX0" fmla="*/ 189917 w 722063"/>
              <a:gd name="connsiteY0" fmla="*/ 0 h 1670496"/>
              <a:gd name="connsiteX1" fmla="*/ 722064 w 722063"/>
              <a:gd name="connsiteY1" fmla="*/ 975439 h 1670496"/>
              <a:gd name="connsiteX2" fmla="*/ 496593 w 722063"/>
              <a:gd name="connsiteY2" fmla="*/ 1670496 h 1670496"/>
              <a:gd name="connsiteX0" fmla="*/ 103590 w 722063"/>
              <a:gd name="connsiteY0" fmla="*/ 0 h 1670496"/>
              <a:gd name="connsiteX1" fmla="*/ 722063 w 722063"/>
              <a:gd name="connsiteY1" fmla="*/ 896174 h 1670496"/>
              <a:gd name="connsiteX2" fmla="*/ 410266 w 722063"/>
              <a:gd name="connsiteY2" fmla="*/ 1670496 h 1670496"/>
              <a:gd name="connsiteX0" fmla="*/ 231507 w 849980"/>
              <a:gd name="connsiteY0" fmla="*/ 0 h 1670496"/>
              <a:gd name="connsiteX1" fmla="*/ 849980 w 849980"/>
              <a:gd name="connsiteY1" fmla="*/ 896174 h 1670496"/>
              <a:gd name="connsiteX2" fmla="*/ 538183 w 849980"/>
              <a:gd name="connsiteY2" fmla="*/ 1670496 h 1670496"/>
              <a:gd name="connsiteX0" fmla="*/ 231507 w 849980"/>
              <a:gd name="connsiteY0" fmla="*/ 0 h 1670496"/>
              <a:gd name="connsiteX1" fmla="*/ 849980 w 849980"/>
              <a:gd name="connsiteY1" fmla="*/ 896174 h 1670496"/>
              <a:gd name="connsiteX2" fmla="*/ 538183 w 849980"/>
              <a:gd name="connsiteY2" fmla="*/ 1670496 h 1670496"/>
              <a:gd name="connsiteX0" fmla="*/ 162788 w 849980"/>
              <a:gd name="connsiteY0" fmla="*/ 0 h 1670496"/>
              <a:gd name="connsiteX1" fmla="*/ 849981 w 849980"/>
              <a:gd name="connsiteY1" fmla="*/ 995750 h 1670496"/>
              <a:gd name="connsiteX2" fmla="*/ 469464 w 849980"/>
              <a:gd name="connsiteY2" fmla="*/ 1670496 h 1670496"/>
              <a:gd name="connsiteX0" fmla="*/ 162786 w 849980"/>
              <a:gd name="connsiteY0" fmla="*/ 0 h 1591228"/>
              <a:gd name="connsiteX1" fmla="*/ 849979 w 849980"/>
              <a:gd name="connsiteY1" fmla="*/ 995750 h 1591228"/>
              <a:gd name="connsiteX2" fmla="*/ 555785 w 849980"/>
              <a:gd name="connsiteY2" fmla="*/ 1591229 h 1591228"/>
              <a:gd name="connsiteX0" fmla="*/ 162788 w 849980"/>
              <a:gd name="connsiteY0" fmla="*/ 0 h 1591230"/>
              <a:gd name="connsiteX1" fmla="*/ 849981 w 849980"/>
              <a:gd name="connsiteY1" fmla="*/ 995750 h 1591230"/>
              <a:gd name="connsiteX2" fmla="*/ 555787 w 849980"/>
              <a:gd name="connsiteY2" fmla="*/ 1591229 h 1591230"/>
              <a:gd name="connsiteX0" fmla="*/ 75051 w 762245"/>
              <a:gd name="connsiteY0" fmla="*/ 0 h 1591228"/>
              <a:gd name="connsiteX1" fmla="*/ 762244 w 762245"/>
              <a:gd name="connsiteY1" fmla="*/ 995750 h 1591228"/>
              <a:gd name="connsiteX2" fmla="*/ 468050 w 762245"/>
              <a:gd name="connsiteY2" fmla="*/ 1591229 h 1591228"/>
              <a:gd name="connsiteX0" fmla="*/ 982403 w 982403"/>
              <a:gd name="connsiteY0" fmla="*/ 0 h 2387292"/>
              <a:gd name="connsiteX1" fmla="*/ 685607 w 982403"/>
              <a:gd name="connsiteY1" fmla="*/ 1791812 h 2387292"/>
              <a:gd name="connsiteX2" fmla="*/ 391413 w 982403"/>
              <a:gd name="connsiteY2" fmla="*/ 2387291 h 2387292"/>
              <a:gd name="connsiteX0" fmla="*/ 1309202 w 1309202"/>
              <a:gd name="connsiteY0" fmla="*/ 0 h 2387290"/>
              <a:gd name="connsiteX1" fmla="*/ 685608 w 1309202"/>
              <a:gd name="connsiteY1" fmla="*/ 1548643 h 2387290"/>
              <a:gd name="connsiteX2" fmla="*/ 718212 w 1309202"/>
              <a:gd name="connsiteY2" fmla="*/ 2387291 h 2387290"/>
              <a:gd name="connsiteX0" fmla="*/ 1309202 w 1309202"/>
              <a:gd name="connsiteY0" fmla="*/ 855559 h 2404201"/>
              <a:gd name="connsiteX1" fmla="*/ 685608 w 1309202"/>
              <a:gd name="connsiteY1" fmla="*/ 2404202 h 2404201"/>
              <a:gd name="connsiteX2" fmla="*/ 1000818 w 1309202"/>
              <a:gd name="connsiteY2" fmla="*/ 0 h 2404201"/>
              <a:gd name="connsiteX0" fmla="*/ 1309202 w 1309202"/>
              <a:gd name="connsiteY0" fmla="*/ 855559 h 2572062"/>
              <a:gd name="connsiteX1" fmla="*/ 685608 w 1309202"/>
              <a:gd name="connsiteY1" fmla="*/ 2404202 h 2572062"/>
              <a:gd name="connsiteX2" fmla="*/ 1000818 w 1309202"/>
              <a:gd name="connsiteY2" fmla="*/ 0 h 2572062"/>
              <a:gd name="connsiteX0" fmla="*/ 1199265 w 1199265"/>
              <a:gd name="connsiteY0" fmla="*/ 855559 h 2572062"/>
              <a:gd name="connsiteX1" fmla="*/ 575671 w 1199265"/>
              <a:gd name="connsiteY1" fmla="*/ 2404202 h 2572062"/>
              <a:gd name="connsiteX2" fmla="*/ 890881 w 1199265"/>
              <a:gd name="connsiteY2" fmla="*/ 0 h 2572062"/>
              <a:gd name="connsiteX0" fmla="*/ 1216873 w 1216873"/>
              <a:gd name="connsiteY0" fmla="*/ 676714 h 2572062"/>
              <a:gd name="connsiteX1" fmla="*/ 575673 w 1216873"/>
              <a:gd name="connsiteY1" fmla="*/ 2404202 h 2572062"/>
              <a:gd name="connsiteX2" fmla="*/ 890883 w 1216873"/>
              <a:gd name="connsiteY2" fmla="*/ 0 h 2572062"/>
              <a:gd name="connsiteX0" fmla="*/ 1216871 w 1216871"/>
              <a:gd name="connsiteY0" fmla="*/ 676714 h 2572062"/>
              <a:gd name="connsiteX1" fmla="*/ 575671 w 1216871"/>
              <a:gd name="connsiteY1" fmla="*/ 2404202 h 2572062"/>
              <a:gd name="connsiteX2" fmla="*/ 890881 w 1216871"/>
              <a:gd name="connsiteY2" fmla="*/ 0 h 2572062"/>
              <a:gd name="connsiteX0" fmla="*/ 1234479 w 1234479"/>
              <a:gd name="connsiteY0" fmla="*/ 497873 h 2572062"/>
              <a:gd name="connsiteX1" fmla="*/ 575673 w 1234479"/>
              <a:gd name="connsiteY1" fmla="*/ 2404202 h 2572062"/>
              <a:gd name="connsiteX2" fmla="*/ 890883 w 1234479"/>
              <a:gd name="connsiteY2" fmla="*/ 0 h 2572062"/>
              <a:gd name="connsiteX0" fmla="*/ 1521784 w 1521784"/>
              <a:gd name="connsiteY0" fmla="*/ 497873 h 2572062"/>
              <a:gd name="connsiteX1" fmla="*/ 862978 w 1521784"/>
              <a:gd name="connsiteY1" fmla="*/ 2404202 h 2572062"/>
              <a:gd name="connsiteX2" fmla="*/ 1178188 w 1521784"/>
              <a:gd name="connsiteY2" fmla="*/ 0 h 2572062"/>
              <a:gd name="connsiteX0" fmla="*/ 1521786 w 1521786"/>
              <a:gd name="connsiteY0" fmla="*/ 497873 h 2404201"/>
              <a:gd name="connsiteX1" fmla="*/ 862980 w 1521786"/>
              <a:gd name="connsiteY1" fmla="*/ 2404202 h 2404201"/>
              <a:gd name="connsiteX2" fmla="*/ 1178190 w 1521786"/>
              <a:gd name="connsiteY2" fmla="*/ 0 h 2404201"/>
              <a:gd name="connsiteX0" fmla="*/ 1208920 w 1208920"/>
              <a:gd name="connsiteY0" fmla="*/ 497873 h 2566217"/>
              <a:gd name="connsiteX1" fmla="*/ 550114 w 1208920"/>
              <a:gd name="connsiteY1" fmla="*/ 2404202 h 2566217"/>
              <a:gd name="connsiteX2" fmla="*/ 865324 w 1208920"/>
              <a:gd name="connsiteY2" fmla="*/ 0 h 2566217"/>
              <a:gd name="connsiteX0" fmla="*/ 1212875 w 1212875"/>
              <a:gd name="connsiteY0" fmla="*/ 497873 h 2491154"/>
              <a:gd name="connsiteX1" fmla="*/ 554069 w 1212875"/>
              <a:gd name="connsiteY1" fmla="*/ 2404202 h 2491154"/>
              <a:gd name="connsiteX2" fmla="*/ 869279 w 1212875"/>
              <a:gd name="connsiteY2" fmla="*/ 0 h 2491154"/>
              <a:gd name="connsiteX0" fmla="*/ 1212875 w 1212875"/>
              <a:gd name="connsiteY0" fmla="*/ 497873 h 2654972"/>
              <a:gd name="connsiteX1" fmla="*/ 554069 w 1212875"/>
              <a:gd name="connsiteY1" fmla="*/ 2404202 h 2654972"/>
              <a:gd name="connsiteX2" fmla="*/ 860341 w 1212875"/>
              <a:gd name="connsiteY2" fmla="*/ 2002495 h 2654972"/>
              <a:gd name="connsiteX3" fmla="*/ 869279 w 1212875"/>
              <a:gd name="connsiteY3" fmla="*/ 0 h 2654972"/>
              <a:gd name="connsiteX0" fmla="*/ 1212875 w 1212875"/>
              <a:gd name="connsiteY0" fmla="*/ 497873 h 2654972"/>
              <a:gd name="connsiteX1" fmla="*/ 554069 w 1212875"/>
              <a:gd name="connsiteY1" fmla="*/ 2404202 h 2654972"/>
              <a:gd name="connsiteX2" fmla="*/ 860341 w 1212875"/>
              <a:gd name="connsiteY2" fmla="*/ 2002495 h 2654972"/>
              <a:gd name="connsiteX3" fmla="*/ 869279 w 1212875"/>
              <a:gd name="connsiteY3" fmla="*/ 0 h 2654972"/>
              <a:gd name="connsiteX0" fmla="*/ 1212878 w 1212878"/>
              <a:gd name="connsiteY0" fmla="*/ 497873 h 2654970"/>
              <a:gd name="connsiteX1" fmla="*/ 554069 w 1212878"/>
              <a:gd name="connsiteY1" fmla="*/ 2404200 h 2654970"/>
              <a:gd name="connsiteX2" fmla="*/ 860344 w 1212878"/>
              <a:gd name="connsiteY2" fmla="*/ 2002495 h 2654970"/>
              <a:gd name="connsiteX3" fmla="*/ 869282 w 1212878"/>
              <a:gd name="connsiteY3" fmla="*/ 0 h 2654970"/>
              <a:gd name="connsiteX0" fmla="*/ 1212878 w 1212878"/>
              <a:gd name="connsiteY0" fmla="*/ 497873 h 2491152"/>
              <a:gd name="connsiteX1" fmla="*/ 554069 w 1212878"/>
              <a:gd name="connsiteY1" fmla="*/ 2404200 h 2491152"/>
              <a:gd name="connsiteX2" fmla="*/ 860344 w 1212878"/>
              <a:gd name="connsiteY2" fmla="*/ 2002495 h 2491152"/>
              <a:gd name="connsiteX3" fmla="*/ 869282 w 1212878"/>
              <a:gd name="connsiteY3" fmla="*/ 0 h 2491152"/>
              <a:gd name="connsiteX0" fmla="*/ 1114424 w 1114424"/>
              <a:gd name="connsiteY0" fmla="*/ 497873 h 2407543"/>
              <a:gd name="connsiteX1" fmla="*/ 455615 w 1114424"/>
              <a:gd name="connsiteY1" fmla="*/ 2404200 h 2407543"/>
              <a:gd name="connsiteX2" fmla="*/ 761890 w 1114424"/>
              <a:gd name="connsiteY2" fmla="*/ 2002495 h 2407543"/>
              <a:gd name="connsiteX3" fmla="*/ 770828 w 1114424"/>
              <a:gd name="connsiteY3" fmla="*/ 0 h 2407543"/>
              <a:gd name="connsiteX0" fmla="*/ 1114424 w 1114424"/>
              <a:gd name="connsiteY0" fmla="*/ 497873 h 2484743"/>
              <a:gd name="connsiteX1" fmla="*/ 455615 w 1114424"/>
              <a:gd name="connsiteY1" fmla="*/ 2404200 h 2484743"/>
              <a:gd name="connsiteX2" fmla="*/ 761890 w 1114424"/>
              <a:gd name="connsiteY2" fmla="*/ 2002495 h 2484743"/>
              <a:gd name="connsiteX3" fmla="*/ 770828 w 1114424"/>
              <a:gd name="connsiteY3" fmla="*/ 0 h 2484743"/>
              <a:gd name="connsiteX0" fmla="*/ 1114424 w 1114424"/>
              <a:gd name="connsiteY0" fmla="*/ 497873 h 2422853"/>
              <a:gd name="connsiteX1" fmla="*/ 455615 w 1114424"/>
              <a:gd name="connsiteY1" fmla="*/ 2404200 h 2422853"/>
              <a:gd name="connsiteX2" fmla="*/ 761890 w 1114424"/>
              <a:gd name="connsiteY2" fmla="*/ 2002495 h 2422853"/>
              <a:gd name="connsiteX3" fmla="*/ 770828 w 1114424"/>
              <a:gd name="connsiteY3" fmla="*/ 0 h 242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424" h="2422853">
                <a:moveTo>
                  <a:pt x="1114424" y="497873"/>
                </a:moveTo>
                <a:cubicBezTo>
                  <a:pt x="905761" y="875566"/>
                  <a:pt x="0" y="2187307"/>
                  <a:pt x="455615" y="2404200"/>
                </a:cubicBezTo>
                <a:cubicBezTo>
                  <a:pt x="625357" y="2422853"/>
                  <a:pt x="709355" y="2403195"/>
                  <a:pt x="761890" y="2002495"/>
                </a:cubicBezTo>
                <a:cubicBezTo>
                  <a:pt x="764869" y="1334997"/>
                  <a:pt x="767849" y="667498"/>
                  <a:pt x="770828" y="0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" name="Полилиния 65"/>
          <p:cNvSpPr/>
          <p:nvPr/>
        </p:nvSpPr>
        <p:spPr>
          <a:xfrm rot="330199">
            <a:off x="1823184" y="2602665"/>
            <a:ext cx="854558" cy="139599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Полилиния 66"/>
          <p:cNvSpPr/>
          <p:nvPr/>
        </p:nvSpPr>
        <p:spPr>
          <a:xfrm rot="186565">
            <a:off x="1072454" y="2586407"/>
            <a:ext cx="829981" cy="136696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038133" y="3140969"/>
            <a:ext cx="648072" cy="64807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олилиния 39"/>
          <p:cNvSpPr/>
          <p:nvPr/>
        </p:nvSpPr>
        <p:spPr>
          <a:xfrm rot="330199">
            <a:off x="1808515" y="2891402"/>
            <a:ext cx="854558" cy="109013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09695 w 1589963"/>
              <a:gd name="connsiteY2" fmla="*/ 689635 h 3147615"/>
              <a:gd name="connsiteX3" fmla="*/ 5787 w 1589963"/>
              <a:gd name="connsiteY3" fmla="*/ 2684628 h 3147615"/>
              <a:gd name="connsiteX4" fmla="*/ 581851 w 1589963"/>
              <a:gd name="connsiteY4" fmla="*/ 2756636 h 3147615"/>
              <a:gd name="connsiteX5" fmla="*/ 1589963 w 1589963"/>
              <a:gd name="connsiteY5" fmla="*/ 1604508 h 3147615"/>
              <a:gd name="connsiteX0" fmla="*/ 713459 w 1589963"/>
              <a:gd name="connsiteY0" fmla="*/ 0 h 3147615"/>
              <a:gd name="connsiteX1" fmla="*/ 509695 w 1589963"/>
              <a:gd name="connsiteY1" fmla="*/ 689635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509695 w 1589963"/>
              <a:gd name="connsiteY0" fmla="*/ 0 h 2457980"/>
              <a:gd name="connsiteX1" fmla="*/ 5787 w 1589963"/>
              <a:gd name="connsiteY1" fmla="*/ 1994993 h 2457980"/>
              <a:gd name="connsiteX2" fmla="*/ 581851 w 1589963"/>
              <a:gd name="connsiteY2" fmla="*/ 2067001 h 2457980"/>
              <a:gd name="connsiteX3" fmla="*/ 1589963 w 1589963"/>
              <a:gd name="connsiteY3" fmla="*/ 914873 h 245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457980">
                <a:moveTo>
                  <a:pt x="509695" y="0"/>
                </a:moveTo>
                <a:lnTo>
                  <a:pt x="5787" y="1994993"/>
                </a:lnTo>
                <a:cubicBezTo>
                  <a:pt x="0" y="2457980"/>
                  <a:pt x="423244" y="2280775"/>
                  <a:pt x="581851" y="2067001"/>
                </a:cubicBezTo>
                <a:lnTo>
                  <a:pt x="1589963" y="914873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1068834" y="2575917"/>
            <a:ext cx="457151" cy="115424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9"/>
              <a:gd name="connsiteY0" fmla="*/ 0 h 3147615"/>
              <a:gd name="connsiteX1" fmla="*/ 713459 w 713459"/>
              <a:gd name="connsiteY1" fmla="*/ 1 h 3147615"/>
              <a:gd name="connsiteX2" fmla="*/ 5787 w 713459"/>
              <a:gd name="connsiteY2" fmla="*/ 2684628 h 3147615"/>
              <a:gd name="connsiteX3" fmla="*/ 581851 w 713459"/>
              <a:gd name="connsiteY3" fmla="*/ 2756636 h 3147615"/>
              <a:gd name="connsiteX0" fmla="*/ 707672 w 707672"/>
              <a:gd name="connsiteY0" fmla="*/ 0 h 2684627"/>
              <a:gd name="connsiteX1" fmla="*/ 707672 w 707672"/>
              <a:gd name="connsiteY1" fmla="*/ 1 h 2684627"/>
              <a:gd name="connsiteX2" fmla="*/ 0 w 707672"/>
              <a:gd name="connsiteY2" fmla="*/ 2684628 h 2684627"/>
              <a:gd name="connsiteX0" fmla="*/ 734968 w 734968"/>
              <a:gd name="connsiteY0" fmla="*/ 0 h 2850686"/>
              <a:gd name="connsiteX1" fmla="*/ 734968 w 734968"/>
              <a:gd name="connsiteY1" fmla="*/ 1 h 2850686"/>
              <a:gd name="connsiteX2" fmla="*/ -1 w 734968"/>
              <a:gd name="connsiteY2" fmla="*/ 2850685 h 2850686"/>
              <a:gd name="connsiteX0" fmla="*/ 630705 w 630705"/>
              <a:gd name="connsiteY0" fmla="*/ 0 h 2509353"/>
              <a:gd name="connsiteX1" fmla="*/ 630705 w 630705"/>
              <a:gd name="connsiteY1" fmla="*/ 1 h 2509353"/>
              <a:gd name="connsiteX2" fmla="*/ 0 w 630705"/>
              <a:gd name="connsiteY2" fmla="*/ 2509354 h 2509353"/>
              <a:gd name="connsiteX0" fmla="*/ 1002874 w 1002874"/>
              <a:gd name="connsiteY0" fmla="*/ 0 h 2064151"/>
              <a:gd name="connsiteX1" fmla="*/ 1002874 w 1002874"/>
              <a:gd name="connsiteY1" fmla="*/ 1 h 2064151"/>
              <a:gd name="connsiteX2" fmla="*/ 1 w 1002874"/>
              <a:gd name="connsiteY2" fmla="*/ 2064151 h 2064151"/>
              <a:gd name="connsiteX0" fmla="*/ 1002872 w 1002872"/>
              <a:gd name="connsiteY0" fmla="*/ 0 h 2064151"/>
              <a:gd name="connsiteX1" fmla="*/ 1002872 w 1002872"/>
              <a:gd name="connsiteY1" fmla="*/ 1 h 2064151"/>
              <a:gd name="connsiteX2" fmla="*/ -1 w 1002872"/>
              <a:gd name="connsiteY2" fmla="*/ 2064151 h 2064151"/>
              <a:gd name="connsiteX0" fmla="*/ 1002874 w 1002874"/>
              <a:gd name="connsiteY0" fmla="*/ 0 h 2064151"/>
              <a:gd name="connsiteX1" fmla="*/ 1002874 w 1002874"/>
              <a:gd name="connsiteY1" fmla="*/ 1 h 2064151"/>
              <a:gd name="connsiteX2" fmla="*/ 1 w 1002874"/>
              <a:gd name="connsiteY2" fmla="*/ 2064151 h 2064151"/>
              <a:gd name="connsiteX0" fmla="*/ 748422 w 748422"/>
              <a:gd name="connsiteY0" fmla="*/ 0 h 2517804"/>
              <a:gd name="connsiteX1" fmla="*/ 748422 w 748422"/>
              <a:gd name="connsiteY1" fmla="*/ 1 h 2517804"/>
              <a:gd name="connsiteX2" fmla="*/ 0 w 748422"/>
              <a:gd name="connsiteY2" fmla="*/ 2517803 h 251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8422" h="2517804">
                <a:moveTo>
                  <a:pt x="748422" y="0"/>
                </a:moveTo>
                <a:lnTo>
                  <a:pt x="748422" y="1"/>
                </a:lnTo>
                <a:lnTo>
                  <a:pt x="0" y="2517803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Полилиния 27"/>
          <p:cNvSpPr/>
          <p:nvPr/>
        </p:nvSpPr>
        <p:spPr>
          <a:xfrm rot="184940">
            <a:off x="568887" y="3728157"/>
            <a:ext cx="448933" cy="130684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9"/>
              <a:gd name="connsiteY0" fmla="*/ 0 h 3147615"/>
              <a:gd name="connsiteX1" fmla="*/ 713459 w 713459"/>
              <a:gd name="connsiteY1" fmla="*/ 1 h 3147615"/>
              <a:gd name="connsiteX2" fmla="*/ 5787 w 713459"/>
              <a:gd name="connsiteY2" fmla="*/ 2684628 h 3147615"/>
              <a:gd name="connsiteX3" fmla="*/ 581851 w 713459"/>
              <a:gd name="connsiteY3" fmla="*/ 2756636 h 3147615"/>
              <a:gd name="connsiteX0" fmla="*/ 707672 w 707672"/>
              <a:gd name="connsiteY0" fmla="*/ 0 h 2684627"/>
              <a:gd name="connsiteX1" fmla="*/ 707672 w 707672"/>
              <a:gd name="connsiteY1" fmla="*/ 1 h 2684627"/>
              <a:gd name="connsiteX2" fmla="*/ 0 w 707672"/>
              <a:gd name="connsiteY2" fmla="*/ 2684628 h 2684627"/>
              <a:gd name="connsiteX0" fmla="*/ 734968 w 734968"/>
              <a:gd name="connsiteY0" fmla="*/ 0 h 2850686"/>
              <a:gd name="connsiteX1" fmla="*/ 734968 w 734968"/>
              <a:gd name="connsiteY1" fmla="*/ 1 h 2850686"/>
              <a:gd name="connsiteX2" fmla="*/ -1 w 734968"/>
              <a:gd name="connsiteY2" fmla="*/ 2850685 h 28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968" h="2850686">
                <a:moveTo>
                  <a:pt x="734968" y="0"/>
                </a:moveTo>
                <a:lnTo>
                  <a:pt x="734968" y="1"/>
                </a:lnTo>
                <a:lnTo>
                  <a:pt x="-1" y="2850685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1470181" y="2577973"/>
            <a:ext cx="736395" cy="490988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924" h="438659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789924" y="155328"/>
                  <a:pt x="702442" y="280190"/>
                  <a:pt x="617938" y="438659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>
          <a:xfrm rot="261547">
            <a:off x="6384484" y="2593487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" name="Полилиния 50"/>
          <p:cNvSpPr/>
          <p:nvPr/>
        </p:nvSpPr>
        <p:spPr>
          <a:xfrm rot="261547">
            <a:off x="7101448" y="2593510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2" name="Полилиния 51"/>
          <p:cNvSpPr/>
          <p:nvPr/>
        </p:nvSpPr>
        <p:spPr>
          <a:xfrm rot="3088715" flipH="1">
            <a:off x="7463337" y="3171146"/>
            <a:ext cx="745462" cy="137079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290715"/>
              <a:gd name="connsiteY0" fmla="*/ 1 h 3250180"/>
              <a:gd name="connsiteX1" fmla="*/ 496825 w 1290715"/>
              <a:gd name="connsiteY1" fmla="*/ 809379 h 3250180"/>
              <a:gd name="connsiteX2" fmla="*/ 5787 w 1290715"/>
              <a:gd name="connsiteY2" fmla="*/ 2686016 h 3250180"/>
              <a:gd name="connsiteX3" fmla="*/ 581851 w 1290715"/>
              <a:gd name="connsiteY3" fmla="*/ 2758024 h 3250180"/>
              <a:gd name="connsiteX4" fmla="*/ 1290714 w 1290715"/>
              <a:gd name="connsiteY4" fmla="*/ 3250181 h 3250180"/>
              <a:gd name="connsiteX0" fmla="*/ 722008 w 1284926"/>
              <a:gd name="connsiteY0" fmla="*/ 1 h 3250180"/>
              <a:gd name="connsiteX1" fmla="*/ 491038 w 1284926"/>
              <a:gd name="connsiteY1" fmla="*/ 809379 h 3250180"/>
              <a:gd name="connsiteX2" fmla="*/ 0 w 1284926"/>
              <a:gd name="connsiteY2" fmla="*/ 2686016 h 3250180"/>
              <a:gd name="connsiteX3" fmla="*/ 1284927 w 1284926"/>
              <a:gd name="connsiteY3" fmla="*/ 3250181 h 3250180"/>
              <a:gd name="connsiteX0" fmla="*/ 722008 w 1284928"/>
              <a:gd name="connsiteY0" fmla="*/ 1 h 3340186"/>
              <a:gd name="connsiteX1" fmla="*/ 491038 w 1284928"/>
              <a:gd name="connsiteY1" fmla="*/ 809379 h 3340186"/>
              <a:gd name="connsiteX2" fmla="*/ 0 w 1284928"/>
              <a:gd name="connsiteY2" fmla="*/ 2686016 h 3340186"/>
              <a:gd name="connsiteX3" fmla="*/ 1284927 w 1284928"/>
              <a:gd name="connsiteY3" fmla="*/ 3250181 h 3340186"/>
              <a:gd name="connsiteX0" fmla="*/ 722008 w 1210034"/>
              <a:gd name="connsiteY0" fmla="*/ 1 h 3340186"/>
              <a:gd name="connsiteX1" fmla="*/ 491038 w 1210034"/>
              <a:gd name="connsiteY1" fmla="*/ 809379 h 3340186"/>
              <a:gd name="connsiteX2" fmla="*/ 0 w 1210034"/>
              <a:gd name="connsiteY2" fmla="*/ 2686016 h 3340186"/>
              <a:gd name="connsiteX3" fmla="*/ 1210034 w 1210034"/>
              <a:gd name="connsiteY3" fmla="*/ 2925313 h 3340186"/>
              <a:gd name="connsiteX0" fmla="*/ 722008 w 1210034"/>
              <a:gd name="connsiteY0" fmla="*/ 1 h 3451373"/>
              <a:gd name="connsiteX1" fmla="*/ 491038 w 1210034"/>
              <a:gd name="connsiteY1" fmla="*/ 809379 h 3451373"/>
              <a:gd name="connsiteX2" fmla="*/ 0 w 1210034"/>
              <a:gd name="connsiteY2" fmla="*/ 2686016 h 3451373"/>
              <a:gd name="connsiteX3" fmla="*/ 1210034 w 1210034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381005 w 1100001"/>
              <a:gd name="connsiteY0" fmla="*/ 1 h 2641995"/>
              <a:gd name="connsiteX1" fmla="*/ -1 w 1100001"/>
              <a:gd name="connsiteY1" fmla="*/ 1822570 h 2641995"/>
              <a:gd name="connsiteX2" fmla="*/ 1100001 w 1100001"/>
              <a:gd name="connsiteY2" fmla="*/ 2115935 h 2641995"/>
              <a:gd name="connsiteX0" fmla="*/ 381007 w 845652"/>
              <a:gd name="connsiteY0" fmla="*/ -1 h 2554235"/>
              <a:gd name="connsiteX1" fmla="*/ 1 w 845652"/>
              <a:gd name="connsiteY1" fmla="*/ 1822568 h 2554235"/>
              <a:gd name="connsiteX2" fmla="*/ 845653 w 845652"/>
              <a:gd name="connsiteY2" fmla="*/ 2028173 h 2554235"/>
              <a:gd name="connsiteX0" fmla="*/ 381005 w 845652"/>
              <a:gd name="connsiteY0" fmla="*/ 1 h 2687199"/>
              <a:gd name="connsiteX1" fmla="*/ -1 w 845652"/>
              <a:gd name="connsiteY1" fmla="*/ 1822570 h 2687199"/>
              <a:gd name="connsiteX2" fmla="*/ 845651 w 845652"/>
              <a:gd name="connsiteY2" fmla="*/ 2028175 h 2687199"/>
              <a:gd name="connsiteX0" fmla="*/ -1 w 931262"/>
              <a:gd name="connsiteY0" fmla="*/ -1 h 2687197"/>
              <a:gd name="connsiteX1" fmla="*/ 861508 w 931262"/>
              <a:gd name="connsiteY1" fmla="*/ 370699 h 2687197"/>
              <a:gd name="connsiteX2" fmla="*/ 464645 w 931262"/>
              <a:gd name="connsiteY2" fmla="*/ 2028173 h 2687197"/>
              <a:gd name="connsiteX0" fmla="*/ 1 w 1273825"/>
              <a:gd name="connsiteY0" fmla="*/ 1 h 1627173"/>
              <a:gd name="connsiteX1" fmla="*/ 861510 w 1273825"/>
              <a:gd name="connsiteY1" fmla="*/ 370701 h 1627173"/>
              <a:gd name="connsiteX2" fmla="*/ 1273826 w 1273825"/>
              <a:gd name="connsiteY2" fmla="*/ 968150 h 1627173"/>
              <a:gd name="connsiteX0" fmla="*/ -1 w 1273825"/>
              <a:gd name="connsiteY0" fmla="*/ -1 h 1078547"/>
              <a:gd name="connsiteX1" fmla="*/ 861508 w 1273825"/>
              <a:gd name="connsiteY1" fmla="*/ 370699 h 1078547"/>
              <a:gd name="connsiteX2" fmla="*/ 1273824 w 1273825"/>
              <a:gd name="connsiteY2" fmla="*/ 968148 h 1078547"/>
              <a:gd name="connsiteX0" fmla="*/ 0 w 944463"/>
              <a:gd name="connsiteY0" fmla="*/ 0 h 1683285"/>
              <a:gd name="connsiteX1" fmla="*/ 532147 w 944463"/>
              <a:gd name="connsiteY1" fmla="*/ 975439 h 1683285"/>
              <a:gd name="connsiteX2" fmla="*/ 944463 w 944463"/>
              <a:gd name="connsiteY2" fmla="*/ 1572888 h 1683285"/>
              <a:gd name="connsiteX0" fmla="*/ 0 w 601900"/>
              <a:gd name="connsiteY0" fmla="*/ 0 h 1780894"/>
              <a:gd name="connsiteX1" fmla="*/ 532147 w 601900"/>
              <a:gd name="connsiteY1" fmla="*/ 975439 h 1780894"/>
              <a:gd name="connsiteX2" fmla="*/ 306676 w 601900"/>
              <a:gd name="connsiteY2" fmla="*/ 1670496 h 1780894"/>
              <a:gd name="connsiteX0" fmla="*/ 189915 w 791815"/>
              <a:gd name="connsiteY0" fmla="*/ 0 h 1780894"/>
              <a:gd name="connsiteX1" fmla="*/ 722062 w 791815"/>
              <a:gd name="connsiteY1" fmla="*/ 975439 h 1780894"/>
              <a:gd name="connsiteX2" fmla="*/ 496591 w 791815"/>
              <a:gd name="connsiteY2" fmla="*/ 1670496 h 1780894"/>
              <a:gd name="connsiteX0" fmla="*/ 189917 w 722063"/>
              <a:gd name="connsiteY0" fmla="*/ 0 h 1670496"/>
              <a:gd name="connsiteX1" fmla="*/ 722064 w 722063"/>
              <a:gd name="connsiteY1" fmla="*/ 975439 h 1670496"/>
              <a:gd name="connsiteX2" fmla="*/ 496593 w 722063"/>
              <a:gd name="connsiteY2" fmla="*/ 1670496 h 1670496"/>
              <a:gd name="connsiteX0" fmla="*/ 103590 w 722063"/>
              <a:gd name="connsiteY0" fmla="*/ 0 h 1670496"/>
              <a:gd name="connsiteX1" fmla="*/ 722063 w 722063"/>
              <a:gd name="connsiteY1" fmla="*/ 896174 h 1670496"/>
              <a:gd name="connsiteX2" fmla="*/ 410266 w 722063"/>
              <a:gd name="connsiteY2" fmla="*/ 1670496 h 1670496"/>
              <a:gd name="connsiteX0" fmla="*/ 231507 w 849980"/>
              <a:gd name="connsiteY0" fmla="*/ 0 h 1670496"/>
              <a:gd name="connsiteX1" fmla="*/ 849980 w 849980"/>
              <a:gd name="connsiteY1" fmla="*/ 896174 h 1670496"/>
              <a:gd name="connsiteX2" fmla="*/ 538183 w 849980"/>
              <a:gd name="connsiteY2" fmla="*/ 1670496 h 1670496"/>
              <a:gd name="connsiteX0" fmla="*/ 231507 w 849980"/>
              <a:gd name="connsiteY0" fmla="*/ 0 h 1670496"/>
              <a:gd name="connsiteX1" fmla="*/ 849980 w 849980"/>
              <a:gd name="connsiteY1" fmla="*/ 896174 h 1670496"/>
              <a:gd name="connsiteX2" fmla="*/ 538183 w 849980"/>
              <a:gd name="connsiteY2" fmla="*/ 1670496 h 1670496"/>
              <a:gd name="connsiteX0" fmla="*/ 162788 w 849980"/>
              <a:gd name="connsiteY0" fmla="*/ 0 h 1670496"/>
              <a:gd name="connsiteX1" fmla="*/ 849981 w 849980"/>
              <a:gd name="connsiteY1" fmla="*/ 995750 h 1670496"/>
              <a:gd name="connsiteX2" fmla="*/ 469464 w 849980"/>
              <a:gd name="connsiteY2" fmla="*/ 1670496 h 1670496"/>
              <a:gd name="connsiteX0" fmla="*/ 162786 w 849980"/>
              <a:gd name="connsiteY0" fmla="*/ 0 h 1591228"/>
              <a:gd name="connsiteX1" fmla="*/ 849979 w 849980"/>
              <a:gd name="connsiteY1" fmla="*/ 995750 h 1591228"/>
              <a:gd name="connsiteX2" fmla="*/ 555785 w 849980"/>
              <a:gd name="connsiteY2" fmla="*/ 1591229 h 1591228"/>
              <a:gd name="connsiteX0" fmla="*/ 162788 w 849980"/>
              <a:gd name="connsiteY0" fmla="*/ 0 h 1591230"/>
              <a:gd name="connsiteX1" fmla="*/ 849981 w 849980"/>
              <a:gd name="connsiteY1" fmla="*/ 995750 h 1591230"/>
              <a:gd name="connsiteX2" fmla="*/ 555787 w 849980"/>
              <a:gd name="connsiteY2" fmla="*/ 1591229 h 1591230"/>
              <a:gd name="connsiteX0" fmla="*/ 75051 w 762245"/>
              <a:gd name="connsiteY0" fmla="*/ 0 h 1591228"/>
              <a:gd name="connsiteX1" fmla="*/ 762244 w 762245"/>
              <a:gd name="connsiteY1" fmla="*/ 995750 h 1591228"/>
              <a:gd name="connsiteX2" fmla="*/ 468050 w 762245"/>
              <a:gd name="connsiteY2" fmla="*/ 1591229 h 1591228"/>
              <a:gd name="connsiteX0" fmla="*/ 982403 w 982403"/>
              <a:gd name="connsiteY0" fmla="*/ 0 h 2387292"/>
              <a:gd name="connsiteX1" fmla="*/ 685607 w 982403"/>
              <a:gd name="connsiteY1" fmla="*/ 1791812 h 2387292"/>
              <a:gd name="connsiteX2" fmla="*/ 391413 w 982403"/>
              <a:gd name="connsiteY2" fmla="*/ 2387291 h 2387292"/>
              <a:gd name="connsiteX0" fmla="*/ 1309202 w 1309202"/>
              <a:gd name="connsiteY0" fmla="*/ 0 h 2387290"/>
              <a:gd name="connsiteX1" fmla="*/ 685608 w 1309202"/>
              <a:gd name="connsiteY1" fmla="*/ 1548643 h 2387290"/>
              <a:gd name="connsiteX2" fmla="*/ 718212 w 1309202"/>
              <a:gd name="connsiteY2" fmla="*/ 2387291 h 2387290"/>
              <a:gd name="connsiteX0" fmla="*/ 1309202 w 1309202"/>
              <a:gd name="connsiteY0" fmla="*/ 855559 h 2404201"/>
              <a:gd name="connsiteX1" fmla="*/ 685608 w 1309202"/>
              <a:gd name="connsiteY1" fmla="*/ 2404202 h 2404201"/>
              <a:gd name="connsiteX2" fmla="*/ 1000818 w 1309202"/>
              <a:gd name="connsiteY2" fmla="*/ 0 h 2404201"/>
              <a:gd name="connsiteX0" fmla="*/ 1309202 w 1309202"/>
              <a:gd name="connsiteY0" fmla="*/ 855559 h 2572062"/>
              <a:gd name="connsiteX1" fmla="*/ 685608 w 1309202"/>
              <a:gd name="connsiteY1" fmla="*/ 2404202 h 2572062"/>
              <a:gd name="connsiteX2" fmla="*/ 1000818 w 1309202"/>
              <a:gd name="connsiteY2" fmla="*/ 0 h 2572062"/>
              <a:gd name="connsiteX0" fmla="*/ 1199265 w 1199265"/>
              <a:gd name="connsiteY0" fmla="*/ 855559 h 2572062"/>
              <a:gd name="connsiteX1" fmla="*/ 575671 w 1199265"/>
              <a:gd name="connsiteY1" fmla="*/ 2404202 h 2572062"/>
              <a:gd name="connsiteX2" fmla="*/ 890881 w 1199265"/>
              <a:gd name="connsiteY2" fmla="*/ 0 h 2572062"/>
              <a:gd name="connsiteX0" fmla="*/ 1216873 w 1216873"/>
              <a:gd name="connsiteY0" fmla="*/ 676714 h 2572062"/>
              <a:gd name="connsiteX1" fmla="*/ 575673 w 1216873"/>
              <a:gd name="connsiteY1" fmla="*/ 2404202 h 2572062"/>
              <a:gd name="connsiteX2" fmla="*/ 890883 w 1216873"/>
              <a:gd name="connsiteY2" fmla="*/ 0 h 2572062"/>
              <a:gd name="connsiteX0" fmla="*/ 1216871 w 1216871"/>
              <a:gd name="connsiteY0" fmla="*/ 676714 h 2572062"/>
              <a:gd name="connsiteX1" fmla="*/ 575671 w 1216871"/>
              <a:gd name="connsiteY1" fmla="*/ 2404202 h 2572062"/>
              <a:gd name="connsiteX2" fmla="*/ 890881 w 1216871"/>
              <a:gd name="connsiteY2" fmla="*/ 0 h 2572062"/>
              <a:gd name="connsiteX0" fmla="*/ 1234479 w 1234479"/>
              <a:gd name="connsiteY0" fmla="*/ 497873 h 2572062"/>
              <a:gd name="connsiteX1" fmla="*/ 575673 w 1234479"/>
              <a:gd name="connsiteY1" fmla="*/ 2404202 h 2572062"/>
              <a:gd name="connsiteX2" fmla="*/ 890883 w 1234479"/>
              <a:gd name="connsiteY2" fmla="*/ 0 h 2572062"/>
              <a:gd name="connsiteX0" fmla="*/ 1521784 w 1521784"/>
              <a:gd name="connsiteY0" fmla="*/ 497873 h 2572062"/>
              <a:gd name="connsiteX1" fmla="*/ 862978 w 1521784"/>
              <a:gd name="connsiteY1" fmla="*/ 2404202 h 2572062"/>
              <a:gd name="connsiteX2" fmla="*/ 1178188 w 1521784"/>
              <a:gd name="connsiteY2" fmla="*/ 0 h 2572062"/>
              <a:gd name="connsiteX0" fmla="*/ 1521786 w 1521786"/>
              <a:gd name="connsiteY0" fmla="*/ 497873 h 2404201"/>
              <a:gd name="connsiteX1" fmla="*/ 862980 w 1521786"/>
              <a:gd name="connsiteY1" fmla="*/ 2404202 h 2404201"/>
              <a:gd name="connsiteX2" fmla="*/ 1178190 w 1521786"/>
              <a:gd name="connsiteY2" fmla="*/ 0 h 2404201"/>
              <a:gd name="connsiteX0" fmla="*/ 1208920 w 1208920"/>
              <a:gd name="connsiteY0" fmla="*/ 497873 h 2566217"/>
              <a:gd name="connsiteX1" fmla="*/ 550114 w 1208920"/>
              <a:gd name="connsiteY1" fmla="*/ 2404202 h 2566217"/>
              <a:gd name="connsiteX2" fmla="*/ 865324 w 1208920"/>
              <a:gd name="connsiteY2" fmla="*/ 0 h 2566217"/>
              <a:gd name="connsiteX0" fmla="*/ 1212875 w 1212875"/>
              <a:gd name="connsiteY0" fmla="*/ 497873 h 2491154"/>
              <a:gd name="connsiteX1" fmla="*/ 554069 w 1212875"/>
              <a:gd name="connsiteY1" fmla="*/ 2404202 h 2491154"/>
              <a:gd name="connsiteX2" fmla="*/ 869279 w 1212875"/>
              <a:gd name="connsiteY2" fmla="*/ 0 h 2491154"/>
              <a:gd name="connsiteX0" fmla="*/ 1212875 w 1212875"/>
              <a:gd name="connsiteY0" fmla="*/ 497873 h 2654972"/>
              <a:gd name="connsiteX1" fmla="*/ 554069 w 1212875"/>
              <a:gd name="connsiteY1" fmla="*/ 2404202 h 2654972"/>
              <a:gd name="connsiteX2" fmla="*/ 860341 w 1212875"/>
              <a:gd name="connsiteY2" fmla="*/ 2002495 h 2654972"/>
              <a:gd name="connsiteX3" fmla="*/ 869279 w 1212875"/>
              <a:gd name="connsiteY3" fmla="*/ 0 h 2654972"/>
              <a:gd name="connsiteX0" fmla="*/ 1212875 w 1212875"/>
              <a:gd name="connsiteY0" fmla="*/ 497873 h 2654972"/>
              <a:gd name="connsiteX1" fmla="*/ 554069 w 1212875"/>
              <a:gd name="connsiteY1" fmla="*/ 2404202 h 2654972"/>
              <a:gd name="connsiteX2" fmla="*/ 860341 w 1212875"/>
              <a:gd name="connsiteY2" fmla="*/ 2002495 h 2654972"/>
              <a:gd name="connsiteX3" fmla="*/ 869279 w 1212875"/>
              <a:gd name="connsiteY3" fmla="*/ 0 h 2654972"/>
              <a:gd name="connsiteX0" fmla="*/ 1212878 w 1212878"/>
              <a:gd name="connsiteY0" fmla="*/ 497873 h 2654970"/>
              <a:gd name="connsiteX1" fmla="*/ 554069 w 1212878"/>
              <a:gd name="connsiteY1" fmla="*/ 2404200 h 2654970"/>
              <a:gd name="connsiteX2" fmla="*/ 860344 w 1212878"/>
              <a:gd name="connsiteY2" fmla="*/ 2002495 h 2654970"/>
              <a:gd name="connsiteX3" fmla="*/ 869282 w 1212878"/>
              <a:gd name="connsiteY3" fmla="*/ 0 h 2654970"/>
              <a:gd name="connsiteX0" fmla="*/ 1212878 w 1212878"/>
              <a:gd name="connsiteY0" fmla="*/ 497873 h 2491152"/>
              <a:gd name="connsiteX1" fmla="*/ 554069 w 1212878"/>
              <a:gd name="connsiteY1" fmla="*/ 2404200 h 2491152"/>
              <a:gd name="connsiteX2" fmla="*/ 860344 w 1212878"/>
              <a:gd name="connsiteY2" fmla="*/ 2002495 h 2491152"/>
              <a:gd name="connsiteX3" fmla="*/ 869282 w 1212878"/>
              <a:gd name="connsiteY3" fmla="*/ 0 h 2491152"/>
              <a:gd name="connsiteX0" fmla="*/ 1114424 w 1114424"/>
              <a:gd name="connsiteY0" fmla="*/ 497873 h 2407543"/>
              <a:gd name="connsiteX1" fmla="*/ 455615 w 1114424"/>
              <a:gd name="connsiteY1" fmla="*/ 2404200 h 2407543"/>
              <a:gd name="connsiteX2" fmla="*/ 761890 w 1114424"/>
              <a:gd name="connsiteY2" fmla="*/ 2002495 h 2407543"/>
              <a:gd name="connsiteX3" fmla="*/ 770828 w 1114424"/>
              <a:gd name="connsiteY3" fmla="*/ 0 h 2407543"/>
              <a:gd name="connsiteX0" fmla="*/ 1114424 w 1114424"/>
              <a:gd name="connsiteY0" fmla="*/ 497873 h 2484743"/>
              <a:gd name="connsiteX1" fmla="*/ 455615 w 1114424"/>
              <a:gd name="connsiteY1" fmla="*/ 2404200 h 2484743"/>
              <a:gd name="connsiteX2" fmla="*/ 761890 w 1114424"/>
              <a:gd name="connsiteY2" fmla="*/ 2002495 h 2484743"/>
              <a:gd name="connsiteX3" fmla="*/ 770828 w 1114424"/>
              <a:gd name="connsiteY3" fmla="*/ 0 h 2484743"/>
              <a:gd name="connsiteX0" fmla="*/ 1114424 w 1114424"/>
              <a:gd name="connsiteY0" fmla="*/ 497873 h 2422853"/>
              <a:gd name="connsiteX1" fmla="*/ 455615 w 1114424"/>
              <a:gd name="connsiteY1" fmla="*/ 2404200 h 2422853"/>
              <a:gd name="connsiteX2" fmla="*/ 761890 w 1114424"/>
              <a:gd name="connsiteY2" fmla="*/ 2002495 h 2422853"/>
              <a:gd name="connsiteX3" fmla="*/ 770828 w 1114424"/>
              <a:gd name="connsiteY3" fmla="*/ 0 h 242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424" h="2422853">
                <a:moveTo>
                  <a:pt x="1114424" y="497873"/>
                </a:moveTo>
                <a:cubicBezTo>
                  <a:pt x="905761" y="875566"/>
                  <a:pt x="0" y="2187307"/>
                  <a:pt x="455615" y="2404200"/>
                </a:cubicBezTo>
                <a:cubicBezTo>
                  <a:pt x="625357" y="2422853"/>
                  <a:pt x="709355" y="2403195"/>
                  <a:pt x="761890" y="2002495"/>
                </a:cubicBezTo>
                <a:cubicBezTo>
                  <a:pt x="764869" y="1334997"/>
                  <a:pt x="767849" y="667498"/>
                  <a:pt x="770828" y="0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4" name="Полилиния 53"/>
          <p:cNvSpPr/>
          <p:nvPr/>
        </p:nvSpPr>
        <p:spPr>
          <a:xfrm rot="261547">
            <a:off x="5664405" y="2593487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7544" y="404664"/>
            <a:ext cx="8229600" cy="64807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Превращения</a:t>
            </a:r>
            <a:endParaRPr kumimoji="0" lang="ru-RU" sz="72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nimBg="1"/>
      <p:bldP spid="67" grpId="0" animBg="1"/>
      <p:bldP spid="28" grpId="0" animBg="1"/>
      <p:bldP spid="24" grpId="0" animBg="1"/>
      <p:bldP spid="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4016" y="2564904"/>
            <a:ext cx="882047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6024" y="3933056"/>
            <a:ext cx="8748464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Превращения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53" name="Полилиния 52"/>
          <p:cNvSpPr/>
          <p:nvPr/>
        </p:nvSpPr>
        <p:spPr>
          <a:xfrm rot="261547">
            <a:off x="1514167" y="2593486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 rot="261547">
            <a:off x="2235646" y="2637051"/>
            <a:ext cx="804428" cy="132626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>
          <a:xfrm rot="261547">
            <a:off x="4652578" y="2593485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" name="Полилиния 50"/>
          <p:cNvSpPr/>
          <p:nvPr/>
        </p:nvSpPr>
        <p:spPr>
          <a:xfrm rot="261547">
            <a:off x="7142781" y="2593508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4" name="Полилиния 53"/>
          <p:cNvSpPr/>
          <p:nvPr/>
        </p:nvSpPr>
        <p:spPr>
          <a:xfrm rot="261547">
            <a:off x="3932499" y="2593485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 rot="261547">
            <a:off x="794087" y="2593487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 rot="184940">
            <a:off x="3886730" y="2576028"/>
            <a:ext cx="448933" cy="130684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9"/>
              <a:gd name="connsiteY0" fmla="*/ 0 h 3147615"/>
              <a:gd name="connsiteX1" fmla="*/ 713459 w 713459"/>
              <a:gd name="connsiteY1" fmla="*/ 1 h 3147615"/>
              <a:gd name="connsiteX2" fmla="*/ 5787 w 713459"/>
              <a:gd name="connsiteY2" fmla="*/ 2684628 h 3147615"/>
              <a:gd name="connsiteX3" fmla="*/ 581851 w 713459"/>
              <a:gd name="connsiteY3" fmla="*/ 2756636 h 3147615"/>
              <a:gd name="connsiteX0" fmla="*/ 707672 w 707672"/>
              <a:gd name="connsiteY0" fmla="*/ 0 h 2684627"/>
              <a:gd name="connsiteX1" fmla="*/ 707672 w 707672"/>
              <a:gd name="connsiteY1" fmla="*/ 1 h 2684627"/>
              <a:gd name="connsiteX2" fmla="*/ 0 w 707672"/>
              <a:gd name="connsiteY2" fmla="*/ 2684628 h 2684627"/>
              <a:gd name="connsiteX0" fmla="*/ 734968 w 734968"/>
              <a:gd name="connsiteY0" fmla="*/ 0 h 2850686"/>
              <a:gd name="connsiteX1" fmla="*/ 734968 w 734968"/>
              <a:gd name="connsiteY1" fmla="*/ 1 h 2850686"/>
              <a:gd name="connsiteX2" fmla="*/ -1 w 734968"/>
              <a:gd name="connsiteY2" fmla="*/ 2850685 h 28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968" h="2850686">
                <a:moveTo>
                  <a:pt x="734968" y="0"/>
                </a:moveTo>
                <a:lnTo>
                  <a:pt x="734968" y="1"/>
                </a:lnTo>
                <a:lnTo>
                  <a:pt x="-1" y="2850685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261547">
            <a:off x="4631640" y="3155414"/>
            <a:ext cx="804428" cy="82419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363155 w 1589963"/>
              <a:gd name="connsiteY2" fmla="*/ 1470508 h 3147615"/>
              <a:gd name="connsiteX3" fmla="*/ 5787 w 1589963"/>
              <a:gd name="connsiteY3" fmla="*/ 2684628 h 3147615"/>
              <a:gd name="connsiteX4" fmla="*/ 581851 w 1589963"/>
              <a:gd name="connsiteY4" fmla="*/ 2756636 h 3147615"/>
              <a:gd name="connsiteX5" fmla="*/ 1589963 w 1589963"/>
              <a:gd name="connsiteY5" fmla="*/ 1604508 h 3147615"/>
              <a:gd name="connsiteX0" fmla="*/ 713459 w 1589963"/>
              <a:gd name="connsiteY0" fmla="*/ 0 h 3147615"/>
              <a:gd name="connsiteX1" fmla="*/ 363155 w 1589963"/>
              <a:gd name="connsiteY1" fmla="*/ 1470508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363155 w 1589963"/>
              <a:gd name="connsiteY0" fmla="*/ 0 h 1677107"/>
              <a:gd name="connsiteX1" fmla="*/ 5787 w 1589963"/>
              <a:gd name="connsiteY1" fmla="*/ 1214120 h 1677107"/>
              <a:gd name="connsiteX2" fmla="*/ 581851 w 1589963"/>
              <a:gd name="connsiteY2" fmla="*/ 1286128 h 1677107"/>
              <a:gd name="connsiteX3" fmla="*/ 1589963 w 1589963"/>
              <a:gd name="connsiteY3" fmla="*/ 134000 h 1677107"/>
              <a:gd name="connsiteX0" fmla="*/ 306291 w 1589963"/>
              <a:gd name="connsiteY0" fmla="*/ -1 h 1852250"/>
              <a:gd name="connsiteX1" fmla="*/ 5787 w 1589963"/>
              <a:gd name="connsiteY1" fmla="*/ 1389263 h 1852250"/>
              <a:gd name="connsiteX2" fmla="*/ 581851 w 1589963"/>
              <a:gd name="connsiteY2" fmla="*/ 1461271 h 1852250"/>
              <a:gd name="connsiteX3" fmla="*/ 1589963 w 1589963"/>
              <a:gd name="connsiteY3" fmla="*/ 309143 h 1852250"/>
              <a:gd name="connsiteX0" fmla="*/ 1065446 w 1589963"/>
              <a:gd name="connsiteY0" fmla="*/ 0 h 2442206"/>
              <a:gd name="connsiteX1" fmla="*/ 5787 w 1589963"/>
              <a:gd name="connsiteY1" fmla="*/ 1979219 h 2442206"/>
              <a:gd name="connsiteX2" fmla="*/ 581851 w 1589963"/>
              <a:gd name="connsiteY2" fmla="*/ 2051227 h 2442206"/>
              <a:gd name="connsiteX3" fmla="*/ 1589963 w 1589963"/>
              <a:gd name="connsiteY3" fmla="*/ 899099 h 2442206"/>
              <a:gd name="connsiteX0" fmla="*/ 1065446 w 1589963"/>
              <a:gd name="connsiteY0" fmla="*/ 0 h 2442206"/>
              <a:gd name="connsiteX1" fmla="*/ 388334 w 1589963"/>
              <a:gd name="connsiteY1" fmla="*/ 555674 h 2442206"/>
              <a:gd name="connsiteX2" fmla="*/ 5787 w 1589963"/>
              <a:gd name="connsiteY2" fmla="*/ 1979219 h 2442206"/>
              <a:gd name="connsiteX3" fmla="*/ 581851 w 1589963"/>
              <a:gd name="connsiteY3" fmla="*/ 2051227 h 2442206"/>
              <a:gd name="connsiteX4" fmla="*/ 1589963 w 1589963"/>
              <a:gd name="connsiteY4" fmla="*/ 899099 h 2442206"/>
              <a:gd name="connsiteX0" fmla="*/ 388334 w 1589963"/>
              <a:gd name="connsiteY0" fmla="*/ -1 h 1886531"/>
              <a:gd name="connsiteX1" fmla="*/ 5787 w 1589963"/>
              <a:gd name="connsiteY1" fmla="*/ 1423544 h 1886531"/>
              <a:gd name="connsiteX2" fmla="*/ 581851 w 1589963"/>
              <a:gd name="connsiteY2" fmla="*/ 1495552 h 1886531"/>
              <a:gd name="connsiteX3" fmla="*/ 1589963 w 1589963"/>
              <a:gd name="connsiteY3" fmla="*/ 343424 h 188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1886531">
                <a:moveTo>
                  <a:pt x="388334" y="-1"/>
                </a:moveTo>
                <a:lnTo>
                  <a:pt x="5787" y="1423544"/>
                </a:lnTo>
                <a:cubicBezTo>
                  <a:pt x="0" y="1886531"/>
                  <a:pt x="423244" y="1709326"/>
                  <a:pt x="581851" y="1495552"/>
                </a:cubicBezTo>
                <a:lnTo>
                  <a:pt x="1589963" y="343424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 rot="261547">
            <a:off x="4167220" y="2574868"/>
            <a:ext cx="901063" cy="66764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402136 w 1278640"/>
              <a:gd name="connsiteY0" fmla="*/ 0 h 2970410"/>
              <a:gd name="connsiteX1" fmla="*/ 402136 w 1278640"/>
              <a:gd name="connsiteY1" fmla="*/ 1 h 2970410"/>
              <a:gd name="connsiteX2" fmla="*/ 5787 w 1278640"/>
              <a:gd name="connsiteY2" fmla="*/ 1459710 h 2970410"/>
              <a:gd name="connsiteX3" fmla="*/ 270528 w 1278640"/>
              <a:gd name="connsiteY3" fmla="*/ 2756636 h 2970410"/>
              <a:gd name="connsiteX4" fmla="*/ 1278640 w 1278640"/>
              <a:gd name="connsiteY4" fmla="*/ 1604508 h 2970410"/>
              <a:gd name="connsiteX0" fmla="*/ 402136 w 1278640"/>
              <a:gd name="connsiteY0" fmla="*/ 0 h 2970410"/>
              <a:gd name="connsiteX1" fmla="*/ 1087003 w 1278640"/>
              <a:gd name="connsiteY1" fmla="*/ 537761 h 2970410"/>
              <a:gd name="connsiteX2" fmla="*/ 5787 w 1278640"/>
              <a:gd name="connsiteY2" fmla="*/ 1459710 h 2970410"/>
              <a:gd name="connsiteX3" fmla="*/ 270528 w 1278640"/>
              <a:gd name="connsiteY3" fmla="*/ 2756636 h 2970410"/>
              <a:gd name="connsiteX4" fmla="*/ 1278640 w 1278640"/>
              <a:gd name="connsiteY4" fmla="*/ 1604508 h 2970410"/>
              <a:gd name="connsiteX0" fmla="*/ 1556013 w 1556014"/>
              <a:gd name="connsiteY0" fmla="*/ 619797 h 2432648"/>
              <a:gd name="connsiteX1" fmla="*/ 1087003 w 1556014"/>
              <a:gd name="connsiteY1" fmla="*/ -1 h 2432648"/>
              <a:gd name="connsiteX2" fmla="*/ 5787 w 1556014"/>
              <a:gd name="connsiteY2" fmla="*/ 921948 h 2432648"/>
              <a:gd name="connsiteX3" fmla="*/ 270528 w 1556014"/>
              <a:gd name="connsiteY3" fmla="*/ 2218874 h 2432648"/>
              <a:gd name="connsiteX4" fmla="*/ 1278640 w 1556014"/>
              <a:gd name="connsiteY4" fmla="*/ 1066746 h 2432648"/>
              <a:gd name="connsiteX0" fmla="*/ 1556013 w 1556012"/>
              <a:gd name="connsiteY0" fmla="*/ 882838 h 2695689"/>
              <a:gd name="connsiteX1" fmla="*/ 1107200 w 1556012"/>
              <a:gd name="connsiteY1" fmla="*/ 1 h 2695689"/>
              <a:gd name="connsiteX2" fmla="*/ 5787 w 1556012"/>
              <a:gd name="connsiteY2" fmla="*/ 1184989 h 2695689"/>
              <a:gd name="connsiteX3" fmla="*/ 270528 w 1556012"/>
              <a:gd name="connsiteY3" fmla="*/ 2481915 h 2695689"/>
              <a:gd name="connsiteX4" fmla="*/ 1278640 w 1556012"/>
              <a:gd name="connsiteY4" fmla="*/ 1329787 h 2695689"/>
              <a:gd name="connsiteX0" fmla="*/ 1556013 w 1565393"/>
              <a:gd name="connsiteY0" fmla="*/ 882838 h 2695689"/>
              <a:gd name="connsiteX1" fmla="*/ 1565393 w 1565393"/>
              <a:gd name="connsiteY1" fmla="*/ 455453 h 2695689"/>
              <a:gd name="connsiteX2" fmla="*/ 1107200 w 1565393"/>
              <a:gd name="connsiteY2" fmla="*/ 1 h 2695689"/>
              <a:gd name="connsiteX3" fmla="*/ 5787 w 1565393"/>
              <a:gd name="connsiteY3" fmla="*/ 1184989 h 2695689"/>
              <a:gd name="connsiteX4" fmla="*/ 270528 w 1565393"/>
              <a:gd name="connsiteY4" fmla="*/ 2481915 h 2695689"/>
              <a:gd name="connsiteX5" fmla="*/ 1278640 w 1565393"/>
              <a:gd name="connsiteY5" fmla="*/ 1329787 h 2695689"/>
              <a:gd name="connsiteX0" fmla="*/ 1565393 w 1565393"/>
              <a:gd name="connsiteY0" fmla="*/ 455453 h 2695689"/>
              <a:gd name="connsiteX1" fmla="*/ 1107200 w 1565393"/>
              <a:gd name="connsiteY1" fmla="*/ 1 h 2695689"/>
              <a:gd name="connsiteX2" fmla="*/ 5787 w 1565393"/>
              <a:gd name="connsiteY2" fmla="*/ 1184989 h 2695689"/>
              <a:gd name="connsiteX3" fmla="*/ 270528 w 1565393"/>
              <a:gd name="connsiteY3" fmla="*/ 2481915 h 2695689"/>
              <a:gd name="connsiteX4" fmla="*/ 1278640 w 1565393"/>
              <a:gd name="connsiteY4" fmla="*/ 1329787 h 2695689"/>
              <a:gd name="connsiteX0" fmla="*/ 1565393 w 1565393"/>
              <a:gd name="connsiteY0" fmla="*/ 577042 h 2817278"/>
              <a:gd name="connsiteX1" fmla="*/ 1107200 w 1565393"/>
              <a:gd name="connsiteY1" fmla="*/ 121590 h 2817278"/>
              <a:gd name="connsiteX2" fmla="*/ 5787 w 1565393"/>
              <a:gd name="connsiteY2" fmla="*/ 1306578 h 2817278"/>
              <a:gd name="connsiteX3" fmla="*/ 270528 w 1565393"/>
              <a:gd name="connsiteY3" fmla="*/ 2603504 h 2817278"/>
              <a:gd name="connsiteX4" fmla="*/ 1278640 w 1565393"/>
              <a:gd name="connsiteY4" fmla="*/ 1451376 h 2817278"/>
              <a:gd name="connsiteX0" fmla="*/ 1565393 w 1630942"/>
              <a:gd name="connsiteY0" fmla="*/ 604431 h 2844667"/>
              <a:gd name="connsiteX1" fmla="*/ 1554576 w 1630942"/>
              <a:gd name="connsiteY1" fmla="*/ 440086 h 2844667"/>
              <a:gd name="connsiteX2" fmla="*/ 1107200 w 1630942"/>
              <a:gd name="connsiteY2" fmla="*/ 148979 h 2844667"/>
              <a:gd name="connsiteX3" fmla="*/ 5787 w 1630942"/>
              <a:gd name="connsiteY3" fmla="*/ 1333967 h 2844667"/>
              <a:gd name="connsiteX4" fmla="*/ 270528 w 1630942"/>
              <a:gd name="connsiteY4" fmla="*/ 2630893 h 2844667"/>
              <a:gd name="connsiteX5" fmla="*/ 1278640 w 1630942"/>
              <a:gd name="connsiteY5" fmla="*/ 1478765 h 2844667"/>
              <a:gd name="connsiteX0" fmla="*/ 1565393 w 1565393"/>
              <a:gd name="connsiteY0" fmla="*/ 577042 h 2817278"/>
              <a:gd name="connsiteX1" fmla="*/ 1107200 w 1565393"/>
              <a:gd name="connsiteY1" fmla="*/ 121590 h 2817278"/>
              <a:gd name="connsiteX2" fmla="*/ 5787 w 1565393"/>
              <a:gd name="connsiteY2" fmla="*/ 1306578 h 2817278"/>
              <a:gd name="connsiteX3" fmla="*/ 270528 w 1565393"/>
              <a:gd name="connsiteY3" fmla="*/ 2603504 h 2817278"/>
              <a:gd name="connsiteX4" fmla="*/ 1278640 w 1565393"/>
              <a:gd name="connsiteY4" fmla="*/ 1451376 h 2817278"/>
              <a:gd name="connsiteX0" fmla="*/ 1565393 w 1604751"/>
              <a:gd name="connsiteY0" fmla="*/ 577042 h 2817278"/>
              <a:gd name="connsiteX1" fmla="*/ 1107200 w 1604751"/>
              <a:gd name="connsiteY1" fmla="*/ 121590 h 2817278"/>
              <a:gd name="connsiteX2" fmla="*/ 5787 w 1604751"/>
              <a:gd name="connsiteY2" fmla="*/ 1306578 h 2817278"/>
              <a:gd name="connsiteX3" fmla="*/ 270528 w 1604751"/>
              <a:gd name="connsiteY3" fmla="*/ 2603504 h 2817278"/>
              <a:gd name="connsiteX4" fmla="*/ 1278640 w 1604751"/>
              <a:gd name="connsiteY4" fmla="*/ 1451376 h 2817278"/>
              <a:gd name="connsiteX0" fmla="*/ 1565393 w 1604751"/>
              <a:gd name="connsiteY0" fmla="*/ 577042 h 1769565"/>
              <a:gd name="connsiteX1" fmla="*/ 1107200 w 1604751"/>
              <a:gd name="connsiteY1" fmla="*/ 121590 h 1769565"/>
              <a:gd name="connsiteX2" fmla="*/ 5787 w 1604751"/>
              <a:gd name="connsiteY2" fmla="*/ 1306578 h 1769565"/>
              <a:gd name="connsiteX3" fmla="*/ 1030192 w 1604751"/>
              <a:gd name="connsiteY3" fmla="*/ 1120189 h 1769565"/>
              <a:gd name="connsiteX4" fmla="*/ 1278640 w 1604751"/>
              <a:gd name="connsiteY4" fmla="*/ 1451376 h 1769565"/>
              <a:gd name="connsiteX0" fmla="*/ 1559606 w 1598964"/>
              <a:gd name="connsiteY0" fmla="*/ 577042 h 1528210"/>
              <a:gd name="connsiteX1" fmla="*/ 1101413 w 1598964"/>
              <a:gd name="connsiteY1" fmla="*/ 121590 h 1528210"/>
              <a:gd name="connsiteX2" fmla="*/ 0 w 1598964"/>
              <a:gd name="connsiteY2" fmla="*/ 1306578 h 1528210"/>
              <a:gd name="connsiteX3" fmla="*/ 1272853 w 1598964"/>
              <a:gd name="connsiteY3" fmla="*/ 1451376 h 1528210"/>
              <a:gd name="connsiteX0" fmla="*/ 1559606 w 1598964"/>
              <a:gd name="connsiteY0" fmla="*/ 577042 h 1528210"/>
              <a:gd name="connsiteX1" fmla="*/ 1101413 w 1598964"/>
              <a:gd name="connsiteY1" fmla="*/ 121590 h 1528210"/>
              <a:gd name="connsiteX2" fmla="*/ 0 w 1598964"/>
              <a:gd name="connsiteY2" fmla="*/ 1306578 h 1528210"/>
              <a:gd name="connsiteX3" fmla="*/ 1319050 w 1598964"/>
              <a:gd name="connsiteY3" fmla="*/ 1259479 h 1528210"/>
              <a:gd name="connsiteX0" fmla="*/ 1559606 w 1780963"/>
              <a:gd name="connsiteY0" fmla="*/ 577042 h 1528210"/>
              <a:gd name="connsiteX1" fmla="*/ 1101413 w 1780963"/>
              <a:gd name="connsiteY1" fmla="*/ 121590 h 1528210"/>
              <a:gd name="connsiteX2" fmla="*/ 0 w 1780963"/>
              <a:gd name="connsiteY2" fmla="*/ 1306578 h 1528210"/>
              <a:gd name="connsiteX3" fmla="*/ 1319050 w 1780963"/>
              <a:gd name="connsiteY3" fmla="*/ 1259479 h 15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0963" h="1528210">
                <a:moveTo>
                  <a:pt x="1559606" y="577042"/>
                </a:moveTo>
                <a:cubicBezTo>
                  <a:pt x="1780964" y="74558"/>
                  <a:pt x="1361347" y="1"/>
                  <a:pt x="1101413" y="121590"/>
                </a:cubicBezTo>
                <a:cubicBezTo>
                  <a:pt x="843282" y="270570"/>
                  <a:pt x="139445" y="892926"/>
                  <a:pt x="0" y="1306578"/>
                </a:cubicBezTo>
                <a:cubicBezTo>
                  <a:pt x="28573" y="1528209"/>
                  <a:pt x="1053872" y="1229313"/>
                  <a:pt x="1319050" y="1259479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 rot="261547">
            <a:off x="6422700" y="2593510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6732241" y="2492896"/>
            <a:ext cx="756946" cy="288032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725" h="257333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655820" y="55284"/>
                  <a:pt x="734725" y="189919"/>
                  <a:pt x="695180" y="25733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7487464" y="2492896"/>
            <a:ext cx="684937" cy="288032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725" h="257333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655820" y="55284"/>
                  <a:pt x="734725" y="189919"/>
                  <a:pt x="695180" y="25733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 rot="2421147" flipH="1">
            <a:off x="7406647" y="2673330"/>
            <a:ext cx="680879" cy="117962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7 w 1589963"/>
              <a:gd name="connsiteY0" fmla="*/ 0 h 3147617"/>
              <a:gd name="connsiteX1" fmla="*/ 496825 w 1589963"/>
              <a:gd name="connsiteY1" fmla="*/ 807993 h 3147617"/>
              <a:gd name="connsiteX2" fmla="*/ 5787 w 1589963"/>
              <a:gd name="connsiteY2" fmla="*/ 2684630 h 3147617"/>
              <a:gd name="connsiteX3" fmla="*/ 581851 w 1589963"/>
              <a:gd name="connsiteY3" fmla="*/ 2756638 h 3147617"/>
              <a:gd name="connsiteX4" fmla="*/ 1589963 w 1589963"/>
              <a:gd name="connsiteY4" fmla="*/ 1604510 h 3147617"/>
              <a:gd name="connsiteX0" fmla="*/ 622443 w 1589963"/>
              <a:gd name="connsiteY0" fmla="*/ -1 h 2686732"/>
              <a:gd name="connsiteX1" fmla="*/ 496825 w 1589963"/>
              <a:gd name="connsiteY1" fmla="*/ 347108 h 2686732"/>
              <a:gd name="connsiteX2" fmla="*/ 5787 w 1589963"/>
              <a:gd name="connsiteY2" fmla="*/ 2223745 h 2686732"/>
              <a:gd name="connsiteX3" fmla="*/ 581851 w 1589963"/>
              <a:gd name="connsiteY3" fmla="*/ 2295753 h 2686732"/>
              <a:gd name="connsiteX4" fmla="*/ 1589963 w 1589963"/>
              <a:gd name="connsiteY4" fmla="*/ 1143625 h 2686732"/>
              <a:gd name="connsiteX0" fmla="*/ 496825 w 1589963"/>
              <a:gd name="connsiteY0" fmla="*/ 0 h 2339624"/>
              <a:gd name="connsiteX1" fmla="*/ 5787 w 1589963"/>
              <a:gd name="connsiteY1" fmla="*/ 1876637 h 2339624"/>
              <a:gd name="connsiteX2" fmla="*/ 581851 w 1589963"/>
              <a:gd name="connsiteY2" fmla="*/ 1948645 h 2339624"/>
              <a:gd name="connsiteX3" fmla="*/ 1589963 w 1589963"/>
              <a:gd name="connsiteY3" fmla="*/ 796517 h 2339624"/>
              <a:gd name="connsiteX0" fmla="*/ 508451 w 1589963"/>
              <a:gd name="connsiteY0" fmla="*/ 0 h 2608549"/>
              <a:gd name="connsiteX1" fmla="*/ 5787 w 1589963"/>
              <a:gd name="connsiteY1" fmla="*/ 2145562 h 2608549"/>
              <a:gd name="connsiteX2" fmla="*/ 581851 w 1589963"/>
              <a:gd name="connsiteY2" fmla="*/ 2217570 h 2608549"/>
              <a:gd name="connsiteX3" fmla="*/ 1589963 w 1589963"/>
              <a:gd name="connsiteY3" fmla="*/ 1065442 h 2608549"/>
              <a:gd name="connsiteX0" fmla="*/ 508451 w 1589963"/>
              <a:gd name="connsiteY0" fmla="*/ 0 h 2608549"/>
              <a:gd name="connsiteX1" fmla="*/ 5787 w 1589963"/>
              <a:gd name="connsiteY1" fmla="*/ 2145562 h 2608549"/>
              <a:gd name="connsiteX2" fmla="*/ 581851 w 1589963"/>
              <a:gd name="connsiteY2" fmla="*/ 2217570 h 2608549"/>
              <a:gd name="connsiteX3" fmla="*/ 1589963 w 1589963"/>
              <a:gd name="connsiteY3" fmla="*/ 1065442 h 2608549"/>
              <a:gd name="connsiteX0" fmla="*/ 508451 w 1184399"/>
              <a:gd name="connsiteY0" fmla="*/ 0 h 2608549"/>
              <a:gd name="connsiteX1" fmla="*/ 5787 w 1184399"/>
              <a:gd name="connsiteY1" fmla="*/ 2145562 h 2608549"/>
              <a:gd name="connsiteX2" fmla="*/ 581851 w 1184399"/>
              <a:gd name="connsiteY2" fmla="*/ 2217570 h 2608549"/>
              <a:gd name="connsiteX3" fmla="*/ 1184400 w 1184399"/>
              <a:gd name="connsiteY3" fmla="*/ 2095743 h 2608549"/>
              <a:gd name="connsiteX0" fmla="*/ 508451 w 1184401"/>
              <a:gd name="connsiteY0" fmla="*/ 0 h 2608549"/>
              <a:gd name="connsiteX1" fmla="*/ 5787 w 1184401"/>
              <a:gd name="connsiteY1" fmla="*/ 2145562 h 2608549"/>
              <a:gd name="connsiteX2" fmla="*/ 581851 w 1184401"/>
              <a:gd name="connsiteY2" fmla="*/ 2217570 h 2608549"/>
              <a:gd name="connsiteX3" fmla="*/ 1184400 w 1184401"/>
              <a:gd name="connsiteY3" fmla="*/ 2095743 h 2608549"/>
              <a:gd name="connsiteX0" fmla="*/ 508451 w 1184399"/>
              <a:gd name="connsiteY0" fmla="*/ 0 h 2687468"/>
              <a:gd name="connsiteX1" fmla="*/ 5787 w 1184399"/>
              <a:gd name="connsiteY1" fmla="*/ 2145562 h 2687468"/>
              <a:gd name="connsiteX2" fmla="*/ 656958 w 1184399"/>
              <a:gd name="connsiteY2" fmla="*/ 2473695 h 2687468"/>
              <a:gd name="connsiteX3" fmla="*/ 1184400 w 1184399"/>
              <a:gd name="connsiteY3" fmla="*/ 2095743 h 2687468"/>
              <a:gd name="connsiteX0" fmla="*/ 508451 w 1184401"/>
              <a:gd name="connsiteY0" fmla="*/ 0 h 2687468"/>
              <a:gd name="connsiteX1" fmla="*/ 5787 w 1184401"/>
              <a:gd name="connsiteY1" fmla="*/ 2145562 h 2687468"/>
              <a:gd name="connsiteX2" fmla="*/ 656958 w 1184401"/>
              <a:gd name="connsiteY2" fmla="*/ 2473695 h 2687468"/>
              <a:gd name="connsiteX3" fmla="*/ 1184400 w 1184401"/>
              <a:gd name="connsiteY3" fmla="*/ 2095743 h 2687468"/>
              <a:gd name="connsiteX0" fmla="*/ 508451 w 1184399"/>
              <a:gd name="connsiteY0" fmla="*/ 0 h 2687468"/>
              <a:gd name="connsiteX1" fmla="*/ 5787 w 1184399"/>
              <a:gd name="connsiteY1" fmla="*/ 2145562 h 2687468"/>
              <a:gd name="connsiteX2" fmla="*/ 656958 w 1184399"/>
              <a:gd name="connsiteY2" fmla="*/ 2473695 h 2687468"/>
              <a:gd name="connsiteX3" fmla="*/ 1184400 w 1184399"/>
              <a:gd name="connsiteY3" fmla="*/ 2095743 h 2687468"/>
              <a:gd name="connsiteX0" fmla="*/ 508451 w 1184401"/>
              <a:gd name="connsiteY0" fmla="*/ 0 h 2608549"/>
              <a:gd name="connsiteX1" fmla="*/ 5787 w 1184401"/>
              <a:gd name="connsiteY1" fmla="*/ 2145562 h 2608549"/>
              <a:gd name="connsiteX2" fmla="*/ 656958 w 1184401"/>
              <a:gd name="connsiteY2" fmla="*/ 2473695 h 2608549"/>
              <a:gd name="connsiteX3" fmla="*/ 1184400 w 1184401"/>
              <a:gd name="connsiteY3" fmla="*/ 2095743 h 2608549"/>
              <a:gd name="connsiteX0" fmla="*/ 508451 w 1184399"/>
              <a:gd name="connsiteY0" fmla="*/ 0 h 2608549"/>
              <a:gd name="connsiteX1" fmla="*/ 5787 w 1184399"/>
              <a:gd name="connsiteY1" fmla="*/ 2145562 h 2608549"/>
              <a:gd name="connsiteX2" fmla="*/ 656958 w 1184399"/>
              <a:gd name="connsiteY2" fmla="*/ 2473695 h 2608549"/>
              <a:gd name="connsiteX3" fmla="*/ 1184400 w 1184399"/>
              <a:gd name="connsiteY3" fmla="*/ 2095743 h 2608549"/>
              <a:gd name="connsiteX0" fmla="*/ 508451 w 1184401"/>
              <a:gd name="connsiteY0" fmla="*/ 0 h 2608549"/>
              <a:gd name="connsiteX1" fmla="*/ 5787 w 1184401"/>
              <a:gd name="connsiteY1" fmla="*/ 2145562 h 2608549"/>
              <a:gd name="connsiteX2" fmla="*/ 656958 w 1184401"/>
              <a:gd name="connsiteY2" fmla="*/ 2473695 h 2608549"/>
              <a:gd name="connsiteX3" fmla="*/ 1184400 w 1184401"/>
              <a:gd name="connsiteY3" fmla="*/ 2095743 h 2608549"/>
              <a:gd name="connsiteX0" fmla="*/ 508451 w 1184399"/>
              <a:gd name="connsiteY0" fmla="*/ 0 h 2608549"/>
              <a:gd name="connsiteX1" fmla="*/ 5787 w 1184399"/>
              <a:gd name="connsiteY1" fmla="*/ 2145562 h 2608549"/>
              <a:gd name="connsiteX2" fmla="*/ 656958 w 1184399"/>
              <a:gd name="connsiteY2" fmla="*/ 2473695 h 2608549"/>
              <a:gd name="connsiteX3" fmla="*/ 1184400 w 1184399"/>
              <a:gd name="connsiteY3" fmla="*/ 2095743 h 2608549"/>
              <a:gd name="connsiteX0" fmla="*/ 540677 w 1216626"/>
              <a:gd name="connsiteY0" fmla="*/ 0 h 2573316"/>
              <a:gd name="connsiteX1" fmla="*/ 38013 w 1216626"/>
              <a:gd name="connsiteY1" fmla="*/ 2145562 h 2573316"/>
              <a:gd name="connsiteX2" fmla="*/ 376909 w 1216626"/>
              <a:gd name="connsiteY2" fmla="*/ 2508131 h 2573316"/>
              <a:gd name="connsiteX3" fmla="*/ 689184 w 1216626"/>
              <a:gd name="connsiteY3" fmla="*/ 2473695 h 2573316"/>
              <a:gd name="connsiteX4" fmla="*/ 1216626 w 1216626"/>
              <a:gd name="connsiteY4" fmla="*/ 2095743 h 2573316"/>
              <a:gd name="connsiteX0" fmla="*/ 540677 w 1216626"/>
              <a:gd name="connsiteY0" fmla="*/ 0 h 2573316"/>
              <a:gd name="connsiteX1" fmla="*/ 38013 w 1216626"/>
              <a:gd name="connsiteY1" fmla="*/ 2145562 h 2573316"/>
              <a:gd name="connsiteX2" fmla="*/ 376909 w 1216626"/>
              <a:gd name="connsiteY2" fmla="*/ 2508131 h 2573316"/>
              <a:gd name="connsiteX3" fmla="*/ 1216626 w 1216626"/>
              <a:gd name="connsiteY3" fmla="*/ 2095743 h 2573316"/>
              <a:gd name="connsiteX0" fmla="*/ 540677 w 1216626"/>
              <a:gd name="connsiteY0" fmla="*/ 0 h 2728229"/>
              <a:gd name="connsiteX1" fmla="*/ 38013 w 1216626"/>
              <a:gd name="connsiteY1" fmla="*/ 2145562 h 2728229"/>
              <a:gd name="connsiteX2" fmla="*/ 389601 w 1216626"/>
              <a:gd name="connsiteY2" fmla="*/ 2719926 h 2728229"/>
              <a:gd name="connsiteX3" fmla="*/ 1216626 w 1216626"/>
              <a:gd name="connsiteY3" fmla="*/ 2095743 h 2728229"/>
              <a:gd name="connsiteX0" fmla="*/ 549560 w 1216626"/>
              <a:gd name="connsiteY0" fmla="*/ 0 h 2584273"/>
              <a:gd name="connsiteX1" fmla="*/ 38013 w 1216626"/>
              <a:gd name="connsiteY1" fmla="*/ 2001606 h 2584273"/>
              <a:gd name="connsiteX2" fmla="*/ 389601 w 1216626"/>
              <a:gd name="connsiteY2" fmla="*/ 2575970 h 2584273"/>
              <a:gd name="connsiteX3" fmla="*/ 1216626 w 1216626"/>
              <a:gd name="connsiteY3" fmla="*/ 1951787 h 2584273"/>
              <a:gd name="connsiteX0" fmla="*/ 549560 w 1216626"/>
              <a:gd name="connsiteY0" fmla="*/ 0 h 2584273"/>
              <a:gd name="connsiteX1" fmla="*/ 288058 w 1216626"/>
              <a:gd name="connsiteY1" fmla="*/ 881614 h 2584273"/>
              <a:gd name="connsiteX2" fmla="*/ 38013 w 1216626"/>
              <a:gd name="connsiteY2" fmla="*/ 2001606 h 2584273"/>
              <a:gd name="connsiteX3" fmla="*/ 389601 w 1216626"/>
              <a:gd name="connsiteY3" fmla="*/ 2575970 h 2584273"/>
              <a:gd name="connsiteX4" fmla="*/ 1216626 w 1216626"/>
              <a:gd name="connsiteY4" fmla="*/ 1951787 h 2584273"/>
              <a:gd name="connsiteX0" fmla="*/ 309007 w 1216626"/>
              <a:gd name="connsiteY0" fmla="*/ 0 h 2664344"/>
              <a:gd name="connsiteX1" fmla="*/ 288058 w 1216626"/>
              <a:gd name="connsiteY1" fmla="*/ 961685 h 2664344"/>
              <a:gd name="connsiteX2" fmla="*/ 38013 w 1216626"/>
              <a:gd name="connsiteY2" fmla="*/ 2081677 h 2664344"/>
              <a:gd name="connsiteX3" fmla="*/ 389601 w 1216626"/>
              <a:gd name="connsiteY3" fmla="*/ 2656041 h 2664344"/>
              <a:gd name="connsiteX4" fmla="*/ 1216626 w 1216626"/>
              <a:gd name="connsiteY4" fmla="*/ 2031858 h 2664344"/>
              <a:gd name="connsiteX0" fmla="*/ 549560 w 1216626"/>
              <a:gd name="connsiteY0" fmla="*/ 0 h 2584271"/>
              <a:gd name="connsiteX1" fmla="*/ 288058 w 1216626"/>
              <a:gd name="connsiteY1" fmla="*/ 881612 h 2584271"/>
              <a:gd name="connsiteX2" fmla="*/ 38013 w 1216626"/>
              <a:gd name="connsiteY2" fmla="*/ 2001604 h 2584271"/>
              <a:gd name="connsiteX3" fmla="*/ 389601 w 1216626"/>
              <a:gd name="connsiteY3" fmla="*/ 2575968 h 2584271"/>
              <a:gd name="connsiteX4" fmla="*/ 1216626 w 1216626"/>
              <a:gd name="connsiteY4" fmla="*/ 1951785 h 2584271"/>
              <a:gd name="connsiteX0" fmla="*/ 549560 w 1216626"/>
              <a:gd name="connsiteY0" fmla="*/ 0 h 2584271"/>
              <a:gd name="connsiteX1" fmla="*/ 38013 w 1216626"/>
              <a:gd name="connsiteY1" fmla="*/ 2001604 h 2584271"/>
              <a:gd name="connsiteX2" fmla="*/ 389601 w 1216626"/>
              <a:gd name="connsiteY2" fmla="*/ 2575968 h 2584271"/>
              <a:gd name="connsiteX3" fmla="*/ 1216626 w 1216626"/>
              <a:gd name="connsiteY3" fmla="*/ 1951785 h 2584271"/>
              <a:gd name="connsiteX0" fmla="*/ 43068 w 1216626"/>
              <a:gd name="connsiteY0" fmla="*/ 0 h 3168003"/>
              <a:gd name="connsiteX1" fmla="*/ 38013 w 1216626"/>
              <a:gd name="connsiteY1" fmla="*/ 2585336 h 3168003"/>
              <a:gd name="connsiteX2" fmla="*/ 389601 w 1216626"/>
              <a:gd name="connsiteY2" fmla="*/ 3159700 h 3168003"/>
              <a:gd name="connsiteX3" fmla="*/ 1216626 w 1216626"/>
              <a:gd name="connsiteY3" fmla="*/ 2535517 h 3168003"/>
              <a:gd name="connsiteX0" fmla="*/ 0 w 1641969"/>
              <a:gd name="connsiteY0" fmla="*/ 0 h 3116350"/>
              <a:gd name="connsiteX1" fmla="*/ 463356 w 1641969"/>
              <a:gd name="connsiteY1" fmla="*/ 2533683 h 3116350"/>
              <a:gd name="connsiteX2" fmla="*/ 814944 w 1641969"/>
              <a:gd name="connsiteY2" fmla="*/ 3108047 h 3116350"/>
              <a:gd name="connsiteX3" fmla="*/ 1641969 w 1641969"/>
              <a:gd name="connsiteY3" fmla="*/ 2483864 h 3116350"/>
              <a:gd name="connsiteX0" fmla="*/ 549559 w 1216626"/>
              <a:gd name="connsiteY0" fmla="*/ 0 h 2584271"/>
              <a:gd name="connsiteX1" fmla="*/ 38013 w 1216626"/>
              <a:gd name="connsiteY1" fmla="*/ 2001604 h 2584271"/>
              <a:gd name="connsiteX2" fmla="*/ 389601 w 1216626"/>
              <a:gd name="connsiteY2" fmla="*/ 2575968 h 2584271"/>
              <a:gd name="connsiteX3" fmla="*/ 1216626 w 1216626"/>
              <a:gd name="connsiteY3" fmla="*/ 1951785 h 258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626" h="2584271">
                <a:moveTo>
                  <a:pt x="549559" y="0"/>
                </a:moveTo>
                <a:lnTo>
                  <a:pt x="38013" y="2001604"/>
                </a:lnTo>
                <a:cubicBezTo>
                  <a:pt x="0" y="2429357"/>
                  <a:pt x="193166" y="2584271"/>
                  <a:pt x="389601" y="2575968"/>
                </a:cubicBezTo>
                <a:cubicBezTo>
                  <a:pt x="586036" y="2567665"/>
                  <a:pt x="1041685" y="2037699"/>
                  <a:pt x="1216626" y="1951785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139952" y="3501008"/>
            <a:ext cx="360040" cy="36004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лилиния 31"/>
          <p:cNvSpPr/>
          <p:nvPr/>
        </p:nvSpPr>
        <p:spPr>
          <a:xfrm rot="261547">
            <a:off x="6358694" y="2529192"/>
            <a:ext cx="1087338" cy="347550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727794"/>
              <a:gd name="connsiteY0" fmla="*/ 1 h 3149003"/>
              <a:gd name="connsiteX1" fmla="*/ 496825 w 727794"/>
              <a:gd name="connsiteY1" fmla="*/ 809379 h 3149003"/>
              <a:gd name="connsiteX2" fmla="*/ 5787 w 727794"/>
              <a:gd name="connsiteY2" fmla="*/ 2686016 h 3149003"/>
              <a:gd name="connsiteX3" fmla="*/ 581851 w 727794"/>
              <a:gd name="connsiteY3" fmla="*/ 2758024 h 3149003"/>
              <a:gd name="connsiteX0" fmla="*/ 722008 w 722009"/>
              <a:gd name="connsiteY0" fmla="*/ 1 h 2686015"/>
              <a:gd name="connsiteX1" fmla="*/ 491038 w 722009"/>
              <a:gd name="connsiteY1" fmla="*/ 809379 h 2686015"/>
              <a:gd name="connsiteX2" fmla="*/ 0 w 722009"/>
              <a:gd name="connsiteY2" fmla="*/ 2686016 h 2686015"/>
              <a:gd name="connsiteX0" fmla="*/ 722008 w 722007"/>
              <a:gd name="connsiteY0" fmla="*/ 1 h 2686015"/>
              <a:gd name="connsiteX1" fmla="*/ 0 w 722007"/>
              <a:gd name="connsiteY1" fmla="*/ 2686016 h 2686015"/>
              <a:gd name="connsiteX0" fmla="*/ 1590981 w 1590982"/>
              <a:gd name="connsiteY0" fmla="*/ 1 h 6563271"/>
              <a:gd name="connsiteX1" fmla="*/ -1 w 1590982"/>
              <a:gd name="connsiteY1" fmla="*/ 6563271 h 6563271"/>
              <a:gd name="connsiteX0" fmla="*/ 1786995 w 1786994"/>
              <a:gd name="connsiteY0" fmla="*/ 1 h 7252158"/>
              <a:gd name="connsiteX1" fmla="*/ 1 w 1786994"/>
              <a:gd name="connsiteY1" fmla="*/ 7252158 h 725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6994" h="7252158">
                <a:moveTo>
                  <a:pt x="1786995" y="1"/>
                </a:moveTo>
                <a:lnTo>
                  <a:pt x="1" y="7252158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4" grpId="0" animBg="1"/>
      <p:bldP spid="20" grpId="0" animBg="1"/>
      <p:bldP spid="22" grpId="0" animBg="1"/>
      <p:bldP spid="21" grpId="0" animBg="1"/>
      <p:bldP spid="30" grpId="0" animBg="1"/>
      <p:bldP spid="31" grpId="0" animBg="1"/>
      <p:bldP spid="33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4016" y="2564904"/>
            <a:ext cx="882047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6024" y="3933056"/>
            <a:ext cx="8748464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Превращения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51" name="Полилиния 50"/>
          <p:cNvSpPr/>
          <p:nvPr/>
        </p:nvSpPr>
        <p:spPr>
          <a:xfrm rot="261547">
            <a:off x="1958205" y="2593508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 rot="261547">
            <a:off x="1238124" y="2617052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1763687" y="2492896"/>
            <a:ext cx="540923" cy="288032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725" h="257333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655820" y="55284"/>
                  <a:pt x="734725" y="189919"/>
                  <a:pt x="695180" y="25733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302888" y="2492896"/>
            <a:ext cx="684937" cy="288032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725" h="257333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655820" y="55284"/>
                  <a:pt x="734725" y="189919"/>
                  <a:pt x="695180" y="25733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187624" y="2780928"/>
            <a:ext cx="504056" cy="50405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 24"/>
          <p:cNvSpPr/>
          <p:nvPr/>
        </p:nvSpPr>
        <p:spPr>
          <a:xfrm rot="261547">
            <a:off x="1062929" y="3249667"/>
            <a:ext cx="991449" cy="68323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647846 w 1589963"/>
              <a:gd name="connsiteY0" fmla="*/ -1 h 3206882"/>
              <a:gd name="connsiteX1" fmla="*/ 496825 w 1589963"/>
              <a:gd name="connsiteY1" fmla="*/ 867258 h 3206882"/>
              <a:gd name="connsiteX2" fmla="*/ 5787 w 1589963"/>
              <a:gd name="connsiteY2" fmla="*/ 2743895 h 3206882"/>
              <a:gd name="connsiteX3" fmla="*/ 581851 w 1589963"/>
              <a:gd name="connsiteY3" fmla="*/ 2815903 h 3206882"/>
              <a:gd name="connsiteX4" fmla="*/ 1589963 w 1589963"/>
              <a:gd name="connsiteY4" fmla="*/ 1663775 h 3206882"/>
              <a:gd name="connsiteX0" fmla="*/ 496825 w 1589963"/>
              <a:gd name="connsiteY0" fmla="*/ 0 h 2339624"/>
              <a:gd name="connsiteX1" fmla="*/ 5787 w 1589963"/>
              <a:gd name="connsiteY1" fmla="*/ 1876637 h 2339624"/>
              <a:gd name="connsiteX2" fmla="*/ 581851 w 1589963"/>
              <a:gd name="connsiteY2" fmla="*/ 1948645 h 2339624"/>
              <a:gd name="connsiteX3" fmla="*/ 1589963 w 1589963"/>
              <a:gd name="connsiteY3" fmla="*/ 796517 h 2339624"/>
              <a:gd name="connsiteX0" fmla="*/ 559828 w 1652966"/>
              <a:gd name="connsiteY0" fmla="*/ 0 h 2339624"/>
              <a:gd name="connsiteX1" fmla="*/ 0 w 1652966"/>
              <a:gd name="connsiteY1" fmla="*/ 1370983 h 2339624"/>
              <a:gd name="connsiteX2" fmla="*/ 68790 w 1652966"/>
              <a:gd name="connsiteY2" fmla="*/ 1876637 h 2339624"/>
              <a:gd name="connsiteX3" fmla="*/ 644854 w 1652966"/>
              <a:gd name="connsiteY3" fmla="*/ 1948645 h 2339624"/>
              <a:gd name="connsiteX4" fmla="*/ 1652966 w 1652966"/>
              <a:gd name="connsiteY4" fmla="*/ 796517 h 2339624"/>
              <a:gd name="connsiteX0" fmla="*/ 0 w 1652966"/>
              <a:gd name="connsiteY0" fmla="*/ 574465 h 1543106"/>
              <a:gd name="connsiteX1" fmla="*/ 68790 w 1652966"/>
              <a:gd name="connsiteY1" fmla="*/ 1080119 h 1543106"/>
              <a:gd name="connsiteX2" fmla="*/ 644854 w 1652966"/>
              <a:gd name="connsiteY2" fmla="*/ 1152127 h 1543106"/>
              <a:gd name="connsiteX3" fmla="*/ 1652966 w 1652966"/>
              <a:gd name="connsiteY3" fmla="*/ -1 h 1543106"/>
              <a:gd name="connsiteX0" fmla="*/ 0 w 1794878"/>
              <a:gd name="connsiteY0" fmla="*/ 587142 h 1543106"/>
              <a:gd name="connsiteX1" fmla="*/ 210702 w 1794878"/>
              <a:gd name="connsiteY1" fmla="*/ 1080119 h 1543106"/>
              <a:gd name="connsiteX2" fmla="*/ 786766 w 1794878"/>
              <a:gd name="connsiteY2" fmla="*/ 1152127 h 1543106"/>
              <a:gd name="connsiteX3" fmla="*/ 1794878 w 1794878"/>
              <a:gd name="connsiteY3" fmla="*/ -1 h 1543106"/>
              <a:gd name="connsiteX0" fmla="*/ 42222 w 1837100"/>
              <a:gd name="connsiteY0" fmla="*/ 587142 h 1543106"/>
              <a:gd name="connsiteX1" fmla="*/ 252924 w 1837100"/>
              <a:gd name="connsiteY1" fmla="*/ 1080119 h 1543106"/>
              <a:gd name="connsiteX2" fmla="*/ 828988 w 1837100"/>
              <a:gd name="connsiteY2" fmla="*/ 1152127 h 1543106"/>
              <a:gd name="connsiteX3" fmla="*/ 1837100 w 1837100"/>
              <a:gd name="connsiteY3" fmla="*/ -1 h 1543106"/>
              <a:gd name="connsiteX0" fmla="*/ 42222 w 1837100"/>
              <a:gd name="connsiteY0" fmla="*/ 587142 h 1543106"/>
              <a:gd name="connsiteX1" fmla="*/ 252924 w 1837100"/>
              <a:gd name="connsiteY1" fmla="*/ 1080119 h 1543106"/>
              <a:gd name="connsiteX2" fmla="*/ 828988 w 1837100"/>
              <a:gd name="connsiteY2" fmla="*/ 1152127 h 1543106"/>
              <a:gd name="connsiteX3" fmla="*/ 1837100 w 1837100"/>
              <a:gd name="connsiteY3" fmla="*/ -1 h 1543106"/>
              <a:gd name="connsiteX0" fmla="*/ 99610 w 1894488"/>
              <a:gd name="connsiteY0" fmla="*/ 587142 h 1543106"/>
              <a:gd name="connsiteX1" fmla="*/ 310312 w 1894488"/>
              <a:gd name="connsiteY1" fmla="*/ 1080119 h 1543106"/>
              <a:gd name="connsiteX2" fmla="*/ 886376 w 1894488"/>
              <a:gd name="connsiteY2" fmla="*/ 1152127 h 1543106"/>
              <a:gd name="connsiteX3" fmla="*/ 1894488 w 1894488"/>
              <a:gd name="connsiteY3" fmla="*/ -1 h 1543106"/>
              <a:gd name="connsiteX0" fmla="*/ 99610 w 1894488"/>
              <a:gd name="connsiteY0" fmla="*/ 587142 h 1365902"/>
              <a:gd name="connsiteX1" fmla="*/ 310312 w 1894488"/>
              <a:gd name="connsiteY1" fmla="*/ 1080119 h 1365902"/>
              <a:gd name="connsiteX2" fmla="*/ 886376 w 1894488"/>
              <a:gd name="connsiteY2" fmla="*/ 1152127 h 1365902"/>
              <a:gd name="connsiteX3" fmla="*/ 1894488 w 1894488"/>
              <a:gd name="connsiteY3" fmla="*/ -1 h 1365902"/>
              <a:gd name="connsiteX0" fmla="*/ 125127 w 1920005"/>
              <a:gd name="connsiteY0" fmla="*/ 587142 h 1365902"/>
              <a:gd name="connsiteX1" fmla="*/ 310313 w 1920005"/>
              <a:gd name="connsiteY1" fmla="*/ 1239746 h 1365902"/>
              <a:gd name="connsiteX2" fmla="*/ 911893 w 1920005"/>
              <a:gd name="connsiteY2" fmla="*/ 1152127 h 1365902"/>
              <a:gd name="connsiteX3" fmla="*/ 1920005 w 1920005"/>
              <a:gd name="connsiteY3" fmla="*/ -1 h 1365902"/>
              <a:gd name="connsiteX0" fmla="*/ 65282 w 1860160"/>
              <a:gd name="connsiteY0" fmla="*/ 587142 h 1365902"/>
              <a:gd name="connsiteX1" fmla="*/ 250468 w 1860160"/>
              <a:gd name="connsiteY1" fmla="*/ 1239746 h 1365902"/>
              <a:gd name="connsiteX2" fmla="*/ 852048 w 1860160"/>
              <a:gd name="connsiteY2" fmla="*/ 1152127 h 1365902"/>
              <a:gd name="connsiteX3" fmla="*/ 1860160 w 1860160"/>
              <a:gd name="connsiteY3" fmla="*/ -1 h 1365902"/>
              <a:gd name="connsiteX0" fmla="*/ 65282 w 1860160"/>
              <a:gd name="connsiteY0" fmla="*/ 587142 h 1365902"/>
              <a:gd name="connsiteX1" fmla="*/ 250468 w 1860160"/>
              <a:gd name="connsiteY1" fmla="*/ 1239746 h 1365902"/>
              <a:gd name="connsiteX2" fmla="*/ 852048 w 1860160"/>
              <a:gd name="connsiteY2" fmla="*/ 1152127 h 1365902"/>
              <a:gd name="connsiteX3" fmla="*/ 1860160 w 1860160"/>
              <a:gd name="connsiteY3" fmla="*/ -1 h 1365902"/>
              <a:gd name="connsiteX0" fmla="*/ 42222 w 1837100"/>
              <a:gd name="connsiteY0" fmla="*/ 587142 h 1365902"/>
              <a:gd name="connsiteX1" fmla="*/ 227408 w 1837100"/>
              <a:gd name="connsiteY1" fmla="*/ 1239746 h 1365902"/>
              <a:gd name="connsiteX2" fmla="*/ 828988 w 1837100"/>
              <a:gd name="connsiteY2" fmla="*/ 1152127 h 1365902"/>
              <a:gd name="connsiteX3" fmla="*/ 1837100 w 1837100"/>
              <a:gd name="connsiteY3" fmla="*/ -1 h 1365902"/>
              <a:gd name="connsiteX0" fmla="*/ 0 w 1794878"/>
              <a:gd name="connsiteY0" fmla="*/ 587142 h 1249984"/>
              <a:gd name="connsiteX1" fmla="*/ 786766 w 1794878"/>
              <a:gd name="connsiteY1" fmla="*/ 1152127 h 1249984"/>
              <a:gd name="connsiteX2" fmla="*/ 1794878 w 1794878"/>
              <a:gd name="connsiteY2" fmla="*/ -1 h 1249984"/>
              <a:gd name="connsiteX0" fmla="*/ 0 w 1794878"/>
              <a:gd name="connsiteY0" fmla="*/ 587142 h 1249984"/>
              <a:gd name="connsiteX1" fmla="*/ 786766 w 1794878"/>
              <a:gd name="connsiteY1" fmla="*/ 1152127 h 1249984"/>
              <a:gd name="connsiteX2" fmla="*/ 1794878 w 1794878"/>
              <a:gd name="connsiteY2" fmla="*/ -1 h 1249984"/>
              <a:gd name="connsiteX0" fmla="*/ 86961 w 1881839"/>
              <a:gd name="connsiteY0" fmla="*/ 587142 h 1343446"/>
              <a:gd name="connsiteX1" fmla="*/ 873727 w 1881839"/>
              <a:gd name="connsiteY1" fmla="*/ 1152127 h 1343446"/>
              <a:gd name="connsiteX2" fmla="*/ 1881839 w 1881839"/>
              <a:gd name="connsiteY2" fmla="*/ -1 h 1343446"/>
              <a:gd name="connsiteX0" fmla="*/ 86959 w 1881837"/>
              <a:gd name="connsiteY0" fmla="*/ 587142 h 1423869"/>
              <a:gd name="connsiteX1" fmla="*/ 873725 w 1881837"/>
              <a:gd name="connsiteY1" fmla="*/ 1152127 h 1423869"/>
              <a:gd name="connsiteX2" fmla="*/ 1881837 w 1881837"/>
              <a:gd name="connsiteY2" fmla="*/ -1 h 142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1837" h="1423869">
                <a:moveTo>
                  <a:pt x="86959" y="587142"/>
                </a:moveTo>
                <a:cubicBezTo>
                  <a:pt x="-1" y="1343447"/>
                  <a:pt x="630385" y="1423868"/>
                  <a:pt x="873725" y="1152127"/>
                </a:cubicBezTo>
                <a:lnTo>
                  <a:pt x="1881837" y="-1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Полилиния 28"/>
          <p:cNvSpPr/>
          <p:nvPr/>
        </p:nvSpPr>
        <p:spPr>
          <a:xfrm rot="261547">
            <a:off x="4724586" y="2593485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Полилиния 34"/>
          <p:cNvSpPr/>
          <p:nvPr/>
        </p:nvSpPr>
        <p:spPr>
          <a:xfrm rot="261547">
            <a:off x="3932499" y="2593485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олилиния 39"/>
          <p:cNvSpPr/>
          <p:nvPr/>
        </p:nvSpPr>
        <p:spPr>
          <a:xfrm rot="420569">
            <a:off x="3967221" y="2579527"/>
            <a:ext cx="287560" cy="1150097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8"/>
              <a:gd name="connsiteY0" fmla="*/ 0 h 3147615"/>
              <a:gd name="connsiteX1" fmla="*/ 713459 w 713458"/>
              <a:gd name="connsiteY1" fmla="*/ 1 h 3147615"/>
              <a:gd name="connsiteX2" fmla="*/ 5787 w 713458"/>
              <a:gd name="connsiteY2" fmla="*/ 2684628 h 3147615"/>
              <a:gd name="connsiteX3" fmla="*/ 581851 w 713458"/>
              <a:gd name="connsiteY3" fmla="*/ 2756636 h 3147615"/>
              <a:gd name="connsiteX0" fmla="*/ 707672 w 707673"/>
              <a:gd name="connsiteY0" fmla="*/ 0 h 2684629"/>
              <a:gd name="connsiteX1" fmla="*/ 707672 w 707673"/>
              <a:gd name="connsiteY1" fmla="*/ 1 h 2684629"/>
              <a:gd name="connsiteX2" fmla="*/ 0 w 707673"/>
              <a:gd name="connsiteY2" fmla="*/ 2684628 h 268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7673" h="2684629">
                <a:moveTo>
                  <a:pt x="707672" y="0"/>
                </a:moveTo>
                <a:lnTo>
                  <a:pt x="707672" y="1"/>
                </a:lnTo>
                <a:lnTo>
                  <a:pt x="0" y="268462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 rot="261547">
            <a:off x="3921688" y="2518229"/>
            <a:ext cx="1166245" cy="162661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402136 w 1278640"/>
              <a:gd name="connsiteY0" fmla="*/ 0 h 2970410"/>
              <a:gd name="connsiteX1" fmla="*/ 402136 w 1278640"/>
              <a:gd name="connsiteY1" fmla="*/ 1 h 2970410"/>
              <a:gd name="connsiteX2" fmla="*/ 5787 w 1278640"/>
              <a:gd name="connsiteY2" fmla="*/ 1459710 h 2970410"/>
              <a:gd name="connsiteX3" fmla="*/ 270528 w 1278640"/>
              <a:gd name="connsiteY3" fmla="*/ 2756636 h 2970410"/>
              <a:gd name="connsiteX4" fmla="*/ 1278640 w 1278640"/>
              <a:gd name="connsiteY4" fmla="*/ 1604508 h 2970410"/>
              <a:gd name="connsiteX0" fmla="*/ 402136 w 1278640"/>
              <a:gd name="connsiteY0" fmla="*/ 0 h 2970410"/>
              <a:gd name="connsiteX1" fmla="*/ 1087003 w 1278640"/>
              <a:gd name="connsiteY1" fmla="*/ 537761 h 2970410"/>
              <a:gd name="connsiteX2" fmla="*/ 5787 w 1278640"/>
              <a:gd name="connsiteY2" fmla="*/ 1459710 h 2970410"/>
              <a:gd name="connsiteX3" fmla="*/ 270528 w 1278640"/>
              <a:gd name="connsiteY3" fmla="*/ 2756636 h 2970410"/>
              <a:gd name="connsiteX4" fmla="*/ 1278640 w 1278640"/>
              <a:gd name="connsiteY4" fmla="*/ 1604508 h 2970410"/>
              <a:gd name="connsiteX0" fmla="*/ 1556013 w 1556014"/>
              <a:gd name="connsiteY0" fmla="*/ 619797 h 2432648"/>
              <a:gd name="connsiteX1" fmla="*/ 1087003 w 1556014"/>
              <a:gd name="connsiteY1" fmla="*/ -1 h 2432648"/>
              <a:gd name="connsiteX2" fmla="*/ 5787 w 1556014"/>
              <a:gd name="connsiteY2" fmla="*/ 921948 h 2432648"/>
              <a:gd name="connsiteX3" fmla="*/ 270528 w 1556014"/>
              <a:gd name="connsiteY3" fmla="*/ 2218874 h 2432648"/>
              <a:gd name="connsiteX4" fmla="*/ 1278640 w 1556014"/>
              <a:gd name="connsiteY4" fmla="*/ 1066746 h 2432648"/>
              <a:gd name="connsiteX0" fmla="*/ 1556013 w 1556012"/>
              <a:gd name="connsiteY0" fmla="*/ 882838 h 2695689"/>
              <a:gd name="connsiteX1" fmla="*/ 1107200 w 1556012"/>
              <a:gd name="connsiteY1" fmla="*/ 1 h 2695689"/>
              <a:gd name="connsiteX2" fmla="*/ 5787 w 1556012"/>
              <a:gd name="connsiteY2" fmla="*/ 1184989 h 2695689"/>
              <a:gd name="connsiteX3" fmla="*/ 270528 w 1556012"/>
              <a:gd name="connsiteY3" fmla="*/ 2481915 h 2695689"/>
              <a:gd name="connsiteX4" fmla="*/ 1278640 w 1556012"/>
              <a:gd name="connsiteY4" fmla="*/ 1329787 h 2695689"/>
              <a:gd name="connsiteX0" fmla="*/ 1556013 w 1565393"/>
              <a:gd name="connsiteY0" fmla="*/ 882838 h 2695689"/>
              <a:gd name="connsiteX1" fmla="*/ 1565393 w 1565393"/>
              <a:gd name="connsiteY1" fmla="*/ 455453 h 2695689"/>
              <a:gd name="connsiteX2" fmla="*/ 1107200 w 1565393"/>
              <a:gd name="connsiteY2" fmla="*/ 1 h 2695689"/>
              <a:gd name="connsiteX3" fmla="*/ 5787 w 1565393"/>
              <a:gd name="connsiteY3" fmla="*/ 1184989 h 2695689"/>
              <a:gd name="connsiteX4" fmla="*/ 270528 w 1565393"/>
              <a:gd name="connsiteY4" fmla="*/ 2481915 h 2695689"/>
              <a:gd name="connsiteX5" fmla="*/ 1278640 w 1565393"/>
              <a:gd name="connsiteY5" fmla="*/ 1329787 h 2695689"/>
              <a:gd name="connsiteX0" fmla="*/ 1565393 w 1565393"/>
              <a:gd name="connsiteY0" fmla="*/ 455453 h 2695689"/>
              <a:gd name="connsiteX1" fmla="*/ 1107200 w 1565393"/>
              <a:gd name="connsiteY1" fmla="*/ 1 h 2695689"/>
              <a:gd name="connsiteX2" fmla="*/ 5787 w 1565393"/>
              <a:gd name="connsiteY2" fmla="*/ 1184989 h 2695689"/>
              <a:gd name="connsiteX3" fmla="*/ 270528 w 1565393"/>
              <a:gd name="connsiteY3" fmla="*/ 2481915 h 2695689"/>
              <a:gd name="connsiteX4" fmla="*/ 1278640 w 1565393"/>
              <a:gd name="connsiteY4" fmla="*/ 1329787 h 2695689"/>
              <a:gd name="connsiteX0" fmla="*/ 1565393 w 1565393"/>
              <a:gd name="connsiteY0" fmla="*/ 577042 h 2817278"/>
              <a:gd name="connsiteX1" fmla="*/ 1107200 w 1565393"/>
              <a:gd name="connsiteY1" fmla="*/ 121590 h 2817278"/>
              <a:gd name="connsiteX2" fmla="*/ 5787 w 1565393"/>
              <a:gd name="connsiteY2" fmla="*/ 1306578 h 2817278"/>
              <a:gd name="connsiteX3" fmla="*/ 270528 w 1565393"/>
              <a:gd name="connsiteY3" fmla="*/ 2603504 h 2817278"/>
              <a:gd name="connsiteX4" fmla="*/ 1278640 w 1565393"/>
              <a:gd name="connsiteY4" fmla="*/ 1451376 h 2817278"/>
              <a:gd name="connsiteX0" fmla="*/ 1565393 w 1630942"/>
              <a:gd name="connsiteY0" fmla="*/ 604431 h 2844667"/>
              <a:gd name="connsiteX1" fmla="*/ 1554576 w 1630942"/>
              <a:gd name="connsiteY1" fmla="*/ 440086 h 2844667"/>
              <a:gd name="connsiteX2" fmla="*/ 1107200 w 1630942"/>
              <a:gd name="connsiteY2" fmla="*/ 148979 h 2844667"/>
              <a:gd name="connsiteX3" fmla="*/ 5787 w 1630942"/>
              <a:gd name="connsiteY3" fmla="*/ 1333967 h 2844667"/>
              <a:gd name="connsiteX4" fmla="*/ 270528 w 1630942"/>
              <a:gd name="connsiteY4" fmla="*/ 2630893 h 2844667"/>
              <a:gd name="connsiteX5" fmla="*/ 1278640 w 1630942"/>
              <a:gd name="connsiteY5" fmla="*/ 1478765 h 2844667"/>
              <a:gd name="connsiteX0" fmla="*/ 1565393 w 1565393"/>
              <a:gd name="connsiteY0" fmla="*/ 577042 h 2817278"/>
              <a:gd name="connsiteX1" fmla="*/ 1107200 w 1565393"/>
              <a:gd name="connsiteY1" fmla="*/ 121590 h 2817278"/>
              <a:gd name="connsiteX2" fmla="*/ 5787 w 1565393"/>
              <a:gd name="connsiteY2" fmla="*/ 1306578 h 2817278"/>
              <a:gd name="connsiteX3" fmla="*/ 270528 w 1565393"/>
              <a:gd name="connsiteY3" fmla="*/ 2603504 h 2817278"/>
              <a:gd name="connsiteX4" fmla="*/ 1278640 w 1565393"/>
              <a:gd name="connsiteY4" fmla="*/ 1451376 h 2817278"/>
              <a:gd name="connsiteX0" fmla="*/ 1565393 w 1604751"/>
              <a:gd name="connsiteY0" fmla="*/ 577042 h 2817278"/>
              <a:gd name="connsiteX1" fmla="*/ 1107200 w 1604751"/>
              <a:gd name="connsiteY1" fmla="*/ 121590 h 2817278"/>
              <a:gd name="connsiteX2" fmla="*/ 5787 w 1604751"/>
              <a:gd name="connsiteY2" fmla="*/ 1306578 h 2817278"/>
              <a:gd name="connsiteX3" fmla="*/ 270528 w 1604751"/>
              <a:gd name="connsiteY3" fmla="*/ 2603504 h 2817278"/>
              <a:gd name="connsiteX4" fmla="*/ 1278640 w 1604751"/>
              <a:gd name="connsiteY4" fmla="*/ 1451376 h 2817278"/>
              <a:gd name="connsiteX0" fmla="*/ 1565393 w 1604751"/>
              <a:gd name="connsiteY0" fmla="*/ 577042 h 1769565"/>
              <a:gd name="connsiteX1" fmla="*/ 1107200 w 1604751"/>
              <a:gd name="connsiteY1" fmla="*/ 121590 h 1769565"/>
              <a:gd name="connsiteX2" fmla="*/ 5787 w 1604751"/>
              <a:gd name="connsiteY2" fmla="*/ 1306578 h 1769565"/>
              <a:gd name="connsiteX3" fmla="*/ 1030192 w 1604751"/>
              <a:gd name="connsiteY3" fmla="*/ 1120189 h 1769565"/>
              <a:gd name="connsiteX4" fmla="*/ 1278640 w 1604751"/>
              <a:gd name="connsiteY4" fmla="*/ 1451376 h 1769565"/>
              <a:gd name="connsiteX0" fmla="*/ 1559606 w 1598964"/>
              <a:gd name="connsiteY0" fmla="*/ 577042 h 1528210"/>
              <a:gd name="connsiteX1" fmla="*/ 1101413 w 1598964"/>
              <a:gd name="connsiteY1" fmla="*/ 121590 h 1528210"/>
              <a:gd name="connsiteX2" fmla="*/ 0 w 1598964"/>
              <a:gd name="connsiteY2" fmla="*/ 1306578 h 1528210"/>
              <a:gd name="connsiteX3" fmla="*/ 1272853 w 1598964"/>
              <a:gd name="connsiteY3" fmla="*/ 1451376 h 1528210"/>
              <a:gd name="connsiteX0" fmla="*/ 1559606 w 1598964"/>
              <a:gd name="connsiteY0" fmla="*/ 577042 h 1528210"/>
              <a:gd name="connsiteX1" fmla="*/ 1101413 w 1598964"/>
              <a:gd name="connsiteY1" fmla="*/ 121590 h 1528210"/>
              <a:gd name="connsiteX2" fmla="*/ 0 w 1598964"/>
              <a:gd name="connsiteY2" fmla="*/ 1306578 h 1528210"/>
              <a:gd name="connsiteX3" fmla="*/ 1319050 w 1598964"/>
              <a:gd name="connsiteY3" fmla="*/ 1259479 h 1528210"/>
              <a:gd name="connsiteX0" fmla="*/ 1559606 w 1780963"/>
              <a:gd name="connsiteY0" fmla="*/ 577042 h 1528210"/>
              <a:gd name="connsiteX1" fmla="*/ 1101413 w 1780963"/>
              <a:gd name="connsiteY1" fmla="*/ 121590 h 1528210"/>
              <a:gd name="connsiteX2" fmla="*/ 0 w 1780963"/>
              <a:gd name="connsiteY2" fmla="*/ 1306578 h 1528210"/>
              <a:gd name="connsiteX3" fmla="*/ 1319050 w 1780963"/>
              <a:gd name="connsiteY3" fmla="*/ 1259479 h 1528210"/>
              <a:gd name="connsiteX0" fmla="*/ 1559606 w 1780965"/>
              <a:gd name="connsiteY0" fmla="*/ 502484 h 1453652"/>
              <a:gd name="connsiteX1" fmla="*/ 1228495 w 1780965"/>
              <a:gd name="connsiteY1" fmla="*/ 697015 h 1453652"/>
              <a:gd name="connsiteX2" fmla="*/ 0 w 1780965"/>
              <a:gd name="connsiteY2" fmla="*/ 1232020 h 1453652"/>
              <a:gd name="connsiteX3" fmla="*/ 1319050 w 1780965"/>
              <a:gd name="connsiteY3" fmla="*/ 1184921 h 1453652"/>
              <a:gd name="connsiteX0" fmla="*/ 1559606 w 1780963"/>
              <a:gd name="connsiteY0" fmla="*/ 502484 h 1453652"/>
              <a:gd name="connsiteX1" fmla="*/ 1228495 w 1780963"/>
              <a:gd name="connsiteY1" fmla="*/ 697015 h 1453652"/>
              <a:gd name="connsiteX2" fmla="*/ 0 w 1780963"/>
              <a:gd name="connsiteY2" fmla="*/ 1232020 h 1453652"/>
              <a:gd name="connsiteX3" fmla="*/ 1319050 w 1780963"/>
              <a:gd name="connsiteY3" fmla="*/ 1184921 h 1453652"/>
              <a:gd name="connsiteX0" fmla="*/ 1559606 w 2451438"/>
              <a:gd name="connsiteY0" fmla="*/ 9162 h 960330"/>
              <a:gd name="connsiteX1" fmla="*/ 2396253 w 2451438"/>
              <a:gd name="connsiteY1" fmla="*/ 596507 h 960330"/>
              <a:gd name="connsiteX2" fmla="*/ 1228495 w 2451438"/>
              <a:gd name="connsiteY2" fmla="*/ 203693 h 960330"/>
              <a:gd name="connsiteX3" fmla="*/ 0 w 2451438"/>
              <a:gd name="connsiteY3" fmla="*/ 738698 h 960330"/>
              <a:gd name="connsiteX4" fmla="*/ 1319050 w 2451438"/>
              <a:gd name="connsiteY4" fmla="*/ 691599 h 960330"/>
              <a:gd name="connsiteX0" fmla="*/ 1559606 w 2507302"/>
              <a:gd name="connsiteY0" fmla="*/ 623379 h 1574547"/>
              <a:gd name="connsiteX1" fmla="*/ 1894789 w 2507302"/>
              <a:gd name="connsiteY1" fmla="*/ 97890 h 1574547"/>
              <a:gd name="connsiteX2" fmla="*/ 2396253 w 2507302"/>
              <a:gd name="connsiteY2" fmla="*/ 1210724 h 1574547"/>
              <a:gd name="connsiteX3" fmla="*/ 1228495 w 2507302"/>
              <a:gd name="connsiteY3" fmla="*/ 817910 h 1574547"/>
              <a:gd name="connsiteX4" fmla="*/ 0 w 2507302"/>
              <a:gd name="connsiteY4" fmla="*/ 1352915 h 1574547"/>
              <a:gd name="connsiteX5" fmla="*/ 1319050 w 2507302"/>
              <a:gd name="connsiteY5" fmla="*/ 1305816 h 1574547"/>
              <a:gd name="connsiteX0" fmla="*/ 1559606 w 2451438"/>
              <a:gd name="connsiteY0" fmla="*/ -1 h 951167"/>
              <a:gd name="connsiteX1" fmla="*/ 2396253 w 2451438"/>
              <a:gd name="connsiteY1" fmla="*/ 587344 h 951167"/>
              <a:gd name="connsiteX2" fmla="*/ 1228495 w 2451438"/>
              <a:gd name="connsiteY2" fmla="*/ 194530 h 951167"/>
              <a:gd name="connsiteX3" fmla="*/ 0 w 2451438"/>
              <a:gd name="connsiteY3" fmla="*/ 729535 h 951167"/>
              <a:gd name="connsiteX4" fmla="*/ 1319050 w 2451438"/>
              <a:gd name="connsiteY4" fmla="*/ 682436 h 951167"/>
              <a:gd name="connsiteX0" fmla="*/ 1752876 w 2451438"/>
              <a:gd name="connsiteY0" fmla="*/ 1 h 1464130"/>
              <a:gd name="connsiteX1" fmla="*/ 2396253 w 2451438"/>
              <a:gd name="connsiteY1" fmla="*/ 1100307 h 1464130"/>
              <a:gd name="connsiteX2" fmla="*/ 1228495 w 2451438"/>
              <a:gd name="connsiteY2" fmla="*/ 707493 h 1464130"/>
              <a:gd name="connsiteX3" fmla="*/ 0 w 2451438"/>
              <a:gd name="connsiteY3" fmla="*/ 1242498 h 1464130"/>
              <a:gd name="connsiteX4" fmla="*/ 1319050 w 2451438"/>
              <a:gd name="connsiteY4" fmla="*/ 1195399 h 1464130"/>
              <a:gd name="connsiteX0" fmla="*/ 1752876 w 1752877"/>
              <a:gd name="connsiteY0" fmla="*/ 1 h 1464130"/>
              <a:gd name="connsiteX1" fmla="*/ 1228495 w 1752877"/>
              <a:gd name="connsiteY1" fmla="*/ 707493 h 1464130"/>
              <a:gd name="connsiteX2" fmla="*/ 0 w 1752877"/>
              <a:gd name="connsiteY2" fmla="*/ 1242498 h 1464130"/>
              <a:gd name="connsiteX3" fmla="*/ 1319050 w 1752877"/>
              <a:gd name="connsiteY3" fmla="*/ 1195399 h 1464130"/>
              <a:gd name="connsiteX0" fmla="*/ 1638050 w 1638049"/>
              <a:gd name="connsiteY0" fmla="*/ 1 h 1358035"/>
              <a:gd name="connsiteX1" fmla="*/ 1113669 w 1638049"/>
              <a:gd name="connsiteY1" fmla="*/ 707493 h 1358035"/>
              <a:gd name="connsiteX2" fmla="*/ 0 w 1638049"/>
              <a:gd name="connsiteY2" fmla="*/ 1136404 h 1358035"/>
              <a:gd name="connsiteX3" fmla="*/ 1204224 w 1638049"/>
              <a:gd name="connsiteY3" fmla="*/ 1195399 h 1358035"/>
              <a:gd name="connsiteX0" fmla="*/ 1638050 w 1638051"/>
              <a:gd name="connsiteY0" fmla="*/ 1 h 1358035"/>
              <a:gd name="connsiteX1" fmla="*/ 1113669 w 1638051"/>
              <a:gd name="connsiteY1" fmla="*/ 707493 h 1358035"/>
              <a:gd name="connsiteX2" fmla="*/ 0 w 1638051"/>
              <a:gd name="connsiteY2" fmla="*/ 1136404 h 1358035"/>
              <a:gd name="connsiteX3" fmla="*/ 1204224 w 1638051"/>
              <a:gd name="connsiteY3" fmla="*/ 1195399 h 1358035"/>
              <a:gd name="connsiteX0" fmla="*/ 1638050 w 1638049"/>
              <a:gd name="connsiteY0" fmla="*/ 1 h 1693566"/>
              <a:gd name="connsiteX1" fmla="*/ 1113669 w 1638049"/>
              <a:gd name="connsiteY1" fmla="*/ 707493 h 1693566"/>
              <a:gd name="connsiteX2" fmla="*/ 0 w 1638049"/>
              <a:gd name="connsiteY2" fmla="*/ 1136404 h 1693566"/>
              <a:gd name="connsiteX3" fmla="*/ 1178577 w 1638049"/>
              <a:gd name="connsiteY3" fmla="*/ 1693567 h 1693566"/>
              <a:gd name="connsiteX0" fmla="*/ 1638050 w 1638051"/>
              <a:gd name="connsiteY0" fmla="*/ 1 h 1693566"/>
              <a:gd name="connsiteX1" fmla="*/ 1113669 w 1638051"/>
              <a:gd name="connsiteY1" fmla="*/ 707493 h 1693566"/>
              <a:gd name="connsiteX2" fmla="*/ 0 w 1638051"/>
              <a:gd name="connsiteY2" fmla="*/ 1136404 h 1693566"/>
              <a:gd name="connsiteX3" fmla="*/ 1178577 w 1638051"/>
              <a:gd name="connsiteY3" fmla="*/ 1693567 h 1693566"/>
              <a:gd name="connsiteX0" fmla="*/ 2108342 w 2108341"/>
              <a:gd name="connsiteY0" fmla="*/ 1 h 2665622"/>
              <a:gd name="connsiteX1" fmla="*/ 1583961 w 2108341"/>
              <a:gd name="connsiteY1" fmla="*/ 707493 h 2665622"/>
              <a:gd name="connsiteX2" fmla="*/ 470292 w 2108341"/>
              <a:gd name="connsiteY2" fmla="*/ 1136404 h 2665622"/>
              <a:gd name="connsiteX3" fmla="*/ 1 w 2108341"/>
              <a:gd name="connsiteY3" fmla="*/ 2665621 h 2665622"/>
              <a:gd name="connsiteX0" fmla="*/ 2108340 w 2108341"/>
              <a:gd name="connsiteY0" fmla="*/ 1 h 3563674"/>
              <a:gd name="connsiteX1" fmla="*/ 1583959 w 2108341"/>
              <a:gd name="connsiteY1" fmla="*/ 707493 h 3563674"/>
              <a:gd name="connsiteX2" fmla="*/ 470290 w 2108341"/>
              <a:gd name="connsiteY2" fmla="*/ 1136404 h 3563674"/>
              <a:gd name="connsiteX3" fmla="*/ -1 w 2108341"/>
              <a:gd name="connsiteY3" fmla="*/ 2665621 h 3563674"/>
              <a:gd name="connsiteX0" fmla="*/ 2108342 w 2108341"/>
              <a:gd name="connsiteY0" fmla="*/ 1 h 2665622"/>
              <a:gd name="connsiteX1" fmla="*/ 1583961 w 2108341"/>
              <a:gd name="connsiteY1" fmla="*/ 707493 h 2665622"/>
              <a:gd name="connsiteX2" fmla="*/ 470292 w 2108341"/>
              <a:gd name="connsiteY2" fmla="*/ 1136404 h 2665622"/>
              <a:gd name="connsiteX3" fmla="*/ 758930 w 2108341"/>
              <a:gd name="connsiteY3" fmla="*/ 1849963 h 2665622"/>
              <a:gd name="connsiteX4" fmla="*/ 1 w 2108341"/>
              <a:gd name="connsiteY4" fmla="*/ 2665621 h 2665622"/>
              <a:gd name="connsiteX0" fmla="*/ 2108340 w 2108341"/>
              <a:gd name="connsiteY0" fmla="*/ 1 h 2665622"/>
              <a:gd name="connsiteX1" fmla="*/ 1583959 w 2108341"/>
              <a:gd name="connsiteY1" fmla="*/ 707493 h 2665622"/>
              <a:gd name="connsiteX2" fmla="*/ 470290 w 2108341"/>
              <a:gd name="connsiteY2" fmla="*/ 1136404 h 2665622"/>
              <a:gd name="connsiteX3" fmla="*/ 1506955 w 2108341"/>
              <a:gd name="connsiteY3" fmla="*/ 1706091 h 2665622"/>
              <a:gd name="connsiteX4" fmla="*/ -1 w 2108341"/>
              <a:gd name="connsiteY4" fmla="*/ 2665621 h 2665622"/>
              <a:gd name="connsiteX0" fmla="*/ 2108342 w 2108341"/>
              <a:gd name="connsiteY0" fmla="*/ 1 h 3583032"/>
              <a:gd name="connsiteX1" fmla="*/ 1583961 w 2108341"/>
              <a:gd name="connsiteY1" fmla="*/ 707493 h 3583032"/>
              <a:gd name="connsiteX2" fmla="*/ 470292 w 2108341"/>
              <a:gd name="connsiteY2" fmla="*/ 1136404 h 3583032"/>
              <a:gd name="connsiteX3" fmla="*/ 1506957 w 2108341"/>
              <a:gd name="connsiteY3" fmla="*/ 1706091 h 3583032"/>
              <a:gd name="connsiteX4" fmla="*/ 1 w 2108341"/>
              <a:gd name="connsiteY4" fmla="*/ 2665621 h 3583032"/>
              <a:gd name="connsiteX0" fmla="*/ 2108340 w 2108341"/>
              <a:gd name="connsiteY0" fmla="*/ 1 h 3583032"/>
              <a:gd name="connsiteX1" fmla="*/ 1583959 w 2108341"/>
              <a:gd name="connsiteY1" fmla="*/ 707493 h 3583032"/>
              <a:gd name="connsiteX2" fmla="*/ 470290 w 2108341"/>
              <a:gd name="connsiteY2" fmla="*/ 1136404 h 3583032"/>
              <a:gd name="connsiteX3" fmla="*/ 1506955 w 2108341"/>
              <a:gd name="connsiteY3" fmla="*/ 1706091 h 3583032"/>
              <a:gd name="connsiteX4" fmla="*/ -1 w 2108341"/>
              <a:gd name="connsiteY4" fmla="*/ 2665621 h 3583032"/>
              <a:gd name="connsiteX0" fmla="*/ 2108342 w 2108341"/>
              <a:gd name="connsiteY0" fmla="*/ 1 h 3583032"/>
              <a:gd name="connsiteX1" fmla="*/ 1583961 w 2108341"/>
              <a:gd name="connsiteY1" fmla="*/ 707493 h 3583032"/>
              <a:gd name="connsiteX2" fmla="*/ 470292 w 2108341"/>
              <a:gd name="connsiteY2" fmla="*/ 1136404 h 3583032"/>
              <a:gd name="connsiteX3" fmla="*/ 1506957 w 2108341"/>
              <a:gd name="connsiteY3" fmla="*/ 1706091 h 3583032"/>
              <a:gd name="connsiteX4" fmla="*/ 1 w 2108341"/>
              <a:gd name="connsiteY4" fmla="*/ 2665621 h 3583032"/>
              <a:gd name="connsiteX0" fmla="*/ 2108340 w 2108341"/>
              <a:gd name="connsiteY0" fmla="*/ 1 h 3583032"/>
              <a:gd name="connsiteX1" fmla="*/ 1583959 w 2108341"/>
              <a:gd name="connsiteY1" fmla="*/ 707493 h 3583032"/>
              <a:gd name="connsiteX2" fmla="*/ 470290 w 2108341"/>
              <a:gd name="connsiteY2" fmla="*/ 1136404 h 3583032"/>
              <a:gd name="connsiteX3" fmla="*/ 1365042 w 2108341"/>
              <a:gd name="connsiteY3" fmla="*/ 1718619 h 3583032"/>
              <a:gd name="connsiteX4" fmla="*/ -1 w 2108341"/>
              <a:gd name="connsiteY4" fmla="*/ 2665621 h 3583032"/>
              <a:gd name="connsiteX0" fmla="*/ 2119155 w 2119155"/>
              <a:gd name="connsiteY0" fmla="*/ 1 h 3418688"/>
              <a:gd name="connsiteX1" fmla="*/ 1594774 w 2119155"/>
              <a:gd name="connsiteY1" fmla="*/ 707493 h 3418688"/>
              <a:gd name="connsiteX2" fmla="*/ 481105 w 2119155"/>
              <a:gd name="connsiteY2" fmla="*/ 1136404 h 3418688"/>
              <a:gd name="connsiteX3" fmla="*/ 1375857 w 2119155"/>
              <a:gd name="connsiteY3" fmla="*/ 1718619 h 3418688"/>
              <a:gd name="connsiteX4" fmla="*/ -1 w 2119155"/>
              <a:gd name="connsiteY4" fmla="*/ 2501277 h 3418688"/>
              <a:gd name="connsiteX0" fmla="*/ 2174001 w 2174001"/>
              <a:gd name="connsiteY0" fmla="*/ 1 h 3546358"/>
              <a:gd name="connsiteX1" fmla="*/ 1649620 w 2174001"/>
              <a:gd name="connsiteY1" fmla="*/ 707493 h 3546358"/>
              <a:gd name="connsiteX2" fmla="*/ 535951 w 2174001"/>
              <a:gd name="connsiteY2" fmla="*/ 1136404 h 3546358"/>
              <a:gd name="connsiteX3" fmla="*/ 1430703 w 2174001"/>
              <a:gd name="connsiteY3" fmla="*/ 1718619 h 3546358"/>
              <a:gd name="connsiteX4" fmla="*/ 54845 w 2174001"/>
              <a:gd name="connsiteY4" fmla="*/ 2501277 h 3546358"/>
              <a:gd name="connsiteX0" fmla="*/ 2174003 w 2174003"/>
              <a:gd name="connsiteY0" fmla="*/ 1 h 3546358"/>
              <a:gd name="connsiteX1" fmla="*/ 1649622 w 2174003"/>
              <a:gd name="connsiteY1" fmla="*/ 707493 h 3546358"/>
              <a:gd name="connsiteX2" fmla="*/ 535953 w 2174003"/>
              <a:gd name="connsiteY2" fmla="*/ 1136404 h 3546358"/>
              <a:gd name="connsiteX3" fmla="*/ 1430705 w 2174003"/>
              <a:gd name="connsiteY3" fmla="*/ 1718619 h 3546358"/>
              <a:gd name="connsiteX4" fmla="*/ 54847 w 2174003"/>
              <a:gd name="connsiteY4" fmla="*/ 2501277 h 3546358"/>
              <a:gd name="connsiteX0" fmla="*/ 2174001 w 2261402"/>
              <a:gd name="connsiteY0" fmla="*/ 117913 h 3664270"/>
              <a:gd name="connsiteX1" fmla="*/ 2174005 w 2261402"/>
              <a:gd name="connsiteY1" fmla="*/ 117914 h 3664270"/>
              <a:gd name="connsiteX2" fmla="*/ 1649620 w 2261402"/>
              <a:gd name="connsiteY2" fmla="*/ 825405 h 3664270"/>
              <a:gd name="connsiteX3" fmla="*/ 535951 w 2261402"/>
              <a:gd name="connsiteY3" fmla="*/ 1254316 h 3664270"/>
              <a:gd name="connsiteX4" fmla="*/ 1430703 w 2261402"/>
              <a:gd name="connsiteY4" fmla="*/ 1836531 h 3664270"/>
              <a:gd name="connsiteX5" fmla="*/ 54845 w 2261402"/>
              <a:gd name="connsiteY5" fmla="*/ 2619189 h 3664270"/>
              <a:gd name="connsiteX0" fmla="*/ 2174003 w 2261404"/>
              <a:gd name="connsiteY0" fmla="*/ 117913 h 3664270"/>
              <a:gd name="connsiteX1" fmla="*/ 2174007 w 2261404"/>
              <a:gd name="connsiteY1" fmla="*/ 117914 h 3664270"/>
              <a:gd name="connsiteX2" fmla="*/ 1649622 w 2261404"/>
              <a:gd name="connsiteY2" fmla="*/ 825405 h 3664270"/>
              <a:gd name="connsiteX3" fmla="*/ 667053 w 2261404"/>
              <a:gd name="connsiteY3" fmla="*/ 1077443 h 3664270"/>
              <a:gd name="connsiteX4" fmla="*/ 1430705 w 2261404"/>
              <a:gd name="connsiteY4" fmla="*/ 1836531 h 3664270"/>
              <a:gd name="connsiteX5" fmla="*/ 54847 w 2261404"/>
              <a:gd name="connsiteY5" fmla="*/ 2619189 h 3664270"/>
              <a:gd name="connsiteX0" fmla="*/ 2174001 w 2261402"/>
              <a:gd name="connsiteY0" fmla="*/ 117913 h 3664270"/>
              <a:gd name="connsiteX1" fmla="*/ 2174005 w 2261402"/>
              <a:gd name="connsiteY1" fmla="*/ 117914 h 3664270"/>
              <a:gd name="connsiteX2" fmla="*/ 1649620 w 2261402"/>
              <a:gd name="connsiteY2" fmla="*/ 825405 h 3664270"/>
              <a:gd name="connsiteX3" fmla="*/ 667051 w 2261402"/>
              <a:gd name="connsiteY3" fmla="*/ 1077443 h 3664270"/>
              <a:gd name="connsiteX4" fmla="*/ 1430703 w 2261402"/>
              <a:gd name="connsiteY4" fmla="*/ 1836531 h 3664270"/>
              <a:gd name="connsiteX5" fmla="*/ 54845 w 2261402"/>
              <a:gd name="connsiteY5" fmla="*/ 2619189 h 3664270"/>
              <a:gd name="connsiteX0" fmla="*/ 2174003 w 2261404"/>
              <a:gd name="connsiteY0" fmla="*/ 117913 h 3664270"/>
              <a:gd name="connsiteX1" fmla="*/ 2174007 w 2261404"/>
              <a:gd name="connsiteY1" fmla="*/ 117914 h 3664270"/>
              <a:gd name="connsiteX2" fmla="*/ 1649622 w 2261404"/>
              <a:gd name="connsiteY2" fmla="*/ 825405 h 3664270"/>
              <a:gd name="connsiteX3" fmla="*/ 667053 w 2261404"/>
              <a:gd name="connsiteY3" fmla="*/ 1077443 h 3664270"/>
              <a:gd name="connsiteX4" fmla="*/ 1430705 w 2261404"/>
              <a:gd name="connsiteY4" fmla="*/ 1836531 h 3664270"/>
              <a:gd name="connsiteX5" fmla="*/ 54847 w 2261404"/>
              <a:gd name="connsiteY5" fmla="*/ 2619189 h 3664270"/>
              <a:gd name="connsiteX0" fmla="*/ 2174001 w 2425162"/>
              <a:gd name="connsiteY0" fmla="*/ 159922 h 3706279"/>
              <a:gd name="connsiteX1" fmla="*/ 2174005 w 2425162"/>
              <a:gd name="connsiteY1" fmla="*/ 159923 h 3706279"/>
              <a:gd name="connsiteX2" fmla="*/ 667051 w 2425162"/>
              <a:gd name="connsiteY2" fmla="*/ 1119452 h 3706279"/>
              <a:gd name="connsiteX3" fmla="*/ 1430703 w 2425162"/>
              <a:gd name="connsiteY3" fmla="*/ 1878540 h 3706279"/>
              <a:gd name="connsiteX4" fmla="*/ 54845 w 2425162"/>
              <a:gd name="connsiteY4" fmla="*/ 2661198 h 3706279"/>
              <a:gd name="connsiteX0" fmla="*/ 2174003 w 2425166"/>
              <a:gd name="connsiteY0" fmla="*/ 159922 h 3706279"/>
              <a:gd name="connsiteX1" fmla="*/ 2174007 w 2425166"/>
              <a:gd name="connsiteY1" fmla="*/ 159923 h 3706279"/>
              <a:gd name="connsiteX2" fmla="*/ 667053 w 2425166"/>
              <a:gd name="connsiteY2" fmla="*/ 1119452 h 3706279"/>
              <a:gd name="connsiteX3" fmla="*/ 1430705 w 2425166"/>
              <a:gd name="connsiteY3" fmla="*/ 1878540 h 3706279"/>
              <a:gd name="connsiteX4" fmla="*/ 54847 w 2425166"/>
              <a:gd name="connsiteY4" fmla="*/ 2661198 h 3706279"/>
              <a:gd name="connsiteX0" fmla="*/ 2174001 w 2425162"/>
              <a:gd name="connsiteY0" fmla="*/ 159922 h 3706279"/>
              <a:gd name="connsiteX1" fmla="*/ 2174005 w 2425162"/>
              <a:gd name="connsiteY1" fmla="*/ 159923 h 3706279"/>
              <a:gd name="connsiteX2" fmla="*/ 667051 w 2425162"/>
              <a:gd name="connsiteY2" fmla="*/ 1119452 h 3706279"/>
              <a:gd name="connsiteX3" fmla="*/ 1430703 w 2425162"/>
              <a:gd name="connsiteY3" fmla="*/ 1878540 h 3706279"/>
              <a:gd name="connsiteX4" fmla="*/ 54845 w 2425162"/>
              <a:gd name="connsiteY4" fmla="*/ 2661198 h 3706279"/>
              <a:gd name="connsiteX0" fmla="*/ 2174003 w 2174006"/>
              <a:gd name="connsiteY0" fmla="*/ 377126 h 3923483"/>
              <a:gd name="connsiteX1" fmla="*/ 2174007 w 2174006"/>
              <a:gd name="connsiteY1" fmla="*/ 377127 h 3923483"/>
              <a:gd name="connsiteX2" fmla="*/ 667053 w 2174006"/>
              <a:gd name="connsiteY2" fmla="*/ 1336656 h 3923483"/>
              <a:gd name="connsiteX3" fmla="*/ 1430705 w 2174006"/>
              <a:gd name="connsiteY3" fmla="*/ 2095744 h 3923483"/>
              <a:gd name="connsiteX4" fmla="*/ 54847 w 2174006"/>
              <a:gd name="connsiteY4" fmla="*/ 2878402 h 3923483"/>
              <a:gd name="connsiteX0" fmla="*/ 2174001 w 2995759"/>
              <a:gd name="connsiteY0" fmla="*/ 0 h 3546357"/>
              <a:gd name="connsiteX1" fmla="*/ 2174005 w 2995759"/>
              <a:gd name="connsiteY1" fmla="*/ 1 h 3546357"/>
              <a:gd name="connsiteX2" fmla="*/ 667051 w 2995759"/>
              <a:gd name="connsiteY2" fmla="*/ 959530 h 3546357"/>
              <a:gd name="connsiteX3" fmla="*/ 1430703 w 2995759"/>
              <a:gd name="connsiteY3" fmla="*/ 1718618 h 3546357"/>
              <a:gd name="connsiteX4" fmla="*/ 54845 w 2995759"/>
              <a:gd name="connsiteY4" fmla="*/ 2501276 h 3546357"/>
              <a:gd name="connsiteX0" fmla="*/ 2174003 w 3301219"/>
              <a:gd name="connsiteY0" fmla="*/ 0 h 3546357"/>
              <a:gd name="connsiteX1" fmla="*/ 2479467 w 3301219"/>
              <a:gd name="connsiteY1" fmla="*/ 303634 h 3546357"/>
              <a:gd name="connsiteX2" fmla="*/ 667053 w 3301219"/>
              <a:gd name="connsiteY2" fmla="*/ 959530 h 3546357"/>
              <a:gd name="connsiteX3" fmla="*/ 1430705 w 3301219"/>
              <a:gd name="connsiteY3" fmla="*/ 1718618 h 3546357"/>
              <a:gd name="connsiteX4" fmla="*/ 54847 w 3301219"/>
              <a:gd name="connsiteY4" fmla="*/ 2501276 h 3546357"/>
              <a:gd name="connsiteX0" fmla="*/ 2479465 w 2479464"/>
              <a:gd name="connsiteY0" fmla="*/ -1 h 3242722"/>
              <a:gd name="connsiteX1" fmla="*/ 667051 w 2479464"/>
              <a:gd name="connsiteY1" fmla="*/ 655895 h 3242722"/>
              <a:gd name="connsiteX2" fmla="*/ 1430703 w 2479464"/>
              <a:gd name="connsiteY2" fmla="*/ 1414983 h 3242722"/>
              <a:gd name="connsiteX3" fmla="*/ 54845 w 2479464"/>
              <a:gd name="connsiteY3" fmla="*/ 2197641 h 3242722"/>
              <a:gd name="connsiteX0" fmla="*/ 2305099 w 2305098"/>
              <a:gd name="connsiteY0" fmla="*/ -1 h 3723232"/>
              <a:gd name="connsiteX1" fmla="*/ 667053 w 2305098"/>
              <a:gd name="connsiteY1" fmla="*/ 1136405 h 3723232"/>
              <a:gd name="connsiteX2" fmla="*/ 1430705 w 2305098"/>
              <a:gd name="connsiteY2" fmla="*/ 1895493 h 3723232"/>
              <a:gd name="connsiteX3" fmla="*/ 54847 w 2305098"/>
              <a:gd name="connsiteY3" fmla="*/ 2678151 h 3723232"/>
              <a:gd name="connsiteX0" fmla="*/ 2305097 w 2305098"/>
              <a:gd name="connsiteY0" fmla="*/ -1 h 3723232"/>
              <a:gd name="connsiteX1" fmla="*/ 667051 w 2305098"/>
              <a:gd name="connsiteY1" fmla="*/ 1136405 h 3723232"/>
              <a:gd name="connsiteX2" fmla="*/ 1430703 w 2305098"/>
              <a:gd name="connsiteY2" fmla="*/ 1895493 h 3723232"/>
              <a:gd name="connsiteX3" fmla="*/ 54845 w 2305098"/>
              <a:gd name="connsiteY3" fmla="*/ 2678151 h 372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98" h="3723232">
                <a:moveTo>
                  <a:pt x="2305097" y="-1"/>
                </a:moveTo>
                <a:cubicBezTo>
                  <a:pt x="2064902" y="785133"/>
                  <a:pt x="1367533" y="809544"/>
                  <a:pt x="667051" y="1136405"/>
                </a:cubicBezTo>
                <a:cubicBezTo>
                  <a:pt x="1056029" y="1351174"/>
                  <a:pt x="1416981" y="1423097"/>
                  <a:pt x="1430703" y="1895493"/>
                </a:cubicBezTo>
                <a:cubicBezTo>
                  <a:pt x="1497487" y="3082146"/>
                  <a:pt x="-1" y="3723233"/>
                  <a:pt x="54845" y="2678151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" name="Полилиния 40"/>
          <p:cNvSpPr/>
          <p:nvPr/>
        </p:nvSpPr>
        <p:spPr>
          <a:xfrm rot="261547">
            <a:off x="7292007" y="2593507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2" name="Полилиния 41"/>
          <p:cNvSpPr/>
          <p:nvPr/>
        </p:nvSpPr>
        <p:spPr>
          <a:xfrm rot="261547">
            <a:off x="6571926" y="2617051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6701028" y="2466975"/>
            <a:ext cx="908270" cy="1028699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  <a:gd name="connsiteX0" fmla="*/ 40219 w 774944"/>
              <a:gd name="connsiteY0" fmla="*/ 205709 h 217383"/>
              <a:gd name="connsiteX1" fmla="*/ 90117 w 774944"/>
              <a:gd name="connsiteY1" fmla="*/ 141128 h 217383"/>
              <a:gd name="connsiteX2" fmla="*/ 580916 w 774944"/>
              <a:gd name="connsiteY2" fmla="*/ 12709 h 217383"/>
              <a:gd name="connsiteX3" fmla="*/ 735399 w 774944"/>
              <a:gd name="connsiteY3" fmla="*/ 217383 h 217383"/>
              <a:gd name="connsiteX0" fmla="*/ 360345 w 710917"/>
              <a:gd name="connsiteY0" fmla="*/ 603384 h 603384"/>
              <a:gd name="connsiteX1" fmla="*/ 26090 w 710917"/>
              <a:gd name="connsiteY1" fmla="*/ 141128 h 603384"/>
              <a:gd name="connsiteX2" fmla="*/ 516889 w 710917"/>
              <a:gd name="connsiteY2" fmla="*/ 12709 h 603384"/>
              <a:gd name="connsiteX3" fmla="*/ 671372 w 710917"/>
              <a:gd name="connsiteY3" fmla="*/ 217383 h 603384"/>
              <a:gd name="connsiteX0" fmla="*/ 924378 w 1274950"/>
              <a:gd name="connsiteY0" fmla="*/ 603384 h 912181"/>
              <a:gd name="connsiteX1" fmla="*/ 590123 w 1274950"/>
              <a:gd name="connsiteY1" fmla="*/ 141128 h 912181"/>
              <a:gd name="connsiteX2" fmla="*/ 1080922 w 1274950"/>
              <a:gd name="connsiteY2" fmla="*/ 12709 h 912181"/>
              <a:gd name="connsiteX3" fmla="*/ 1235405 w 1274950"/>
              <a:gd name="connsiteY3" fmla="*/ 217383 h 912181"/>
              <a:gd name="connsiteX0" fmla="*/ 924378 w 1274950"/>
              <a:gd name="connsiteY0" fmla="*/ 603384 h 912181"/>
              <a:gd name="connsiteX1" fmla="*/ 590123 w 1274950"/>
              <a:gd name="connsiteY1" fmla="*/ 141128 h 912181"/>
              <a:gd name="connsiteX2" fmla="*/ 1080922 w 1274950"/>
              <a:gd name="connsiteY2" fmla="*/ 12709 h 912181"/>
              <a:gd name="connsiteX3" fmla="*/ 1235405 w 1274950"/>
              <a:gd name="connsiteY3" fmla="*/ 217383 h 912181"/>
              <a:gd name="connsiteX0" fmla="*/ 924378 w 1274950"/>
              <a:gd name="connsiteY0" fmla="*/ 591709 h 900506"/>
              <a:gd name="connsiteX1" fmla="*/ 590123 w 1274950"/>
              <a:gd name="connsiteY1" fmla="*/ 129453 h 900506"/>
              <a:gd name="connsiteX2" fmla="*/ 1022185 w 1274950"/>
              <a:gd name="connsiteY2" fmla="*/ 12709 h 900506"/>
              <a:gd name="connsiteX3" fmla="*/ 1235405 w 1274950"/>
              <a:gd name="connsiteY3" fmla="*/ 205708 h 900506"/>
              <a:gd name="connsiteX0" fmla="*/ 924378 w 1274950"/>
              <a:gd name="connsiteY0" fmla="*/ 591709 h 900506"/>
              <a:gd name="connsiteX1" fmla="*/ 590123 w 1274950"/>
              <a:gd name="connsiteY1" fmla="*/ 129453 h 900506"/>
              <a:gd name="connsiteX2" fmla="*/ 1022185 w 1274950"/>
              <a:gd name="connsiteY2" fmla="*/ 12709 h 900506"/>
              <a:gd name="connsiteX3" fmla="*/ 1235405 w 1274950"/>
              <a:gd name="connsiteY3" fmla="*/ 205708 h 900506"/>
              <a:gd name="connsiteX0" fmla="*/ 981351 w 1331923"/>
              <a:gd name="connsiteY0" fmla="*/ 591709 h 976762"/>
              <a:gd name="connsiteX1" fmla="*/ 590123 w 1331923"/>
              <a:gd name="connsiteY1" fmla="*/ 205709 h 976762"/>
              <a:gd name="connsiteX2" fmla="*/ 1079158 w 1331923"/>
              <a:gd name="connsiteY2" fmla="*/ 12709 h 976762"/>
              <a:gd name="connsiteX3" fmla="*/ 1292378 w 1331923"/>
              <a:gd name="connsiteY3" fmla="*/ 205708 h 976762"/>
              <a:gd name="connsiteX0" fmla="*/ 958541 w 1309113"/>
              <a:gd name="connsiteY0" fmla="*/ 591709 h 860351"/>
              <a:gd name="connsiteX1" fmla="*/ 567313 w 1309113"/>
              <a:gd name="connsiteY1" fmla="*/ 205709 h 860351"/>
              <a:gd name="connsiteX2" fmla="*/ 1056348 w 1309113"/>
              <a:gd name="connsiteY2" fmla="*/ 12709 h 860351"/>
              <a:gd name="connsiteX3" fmla="*/ 1269568 w 1309113"/>
              <a:gd name="connsiteY3" fmla="*/ 205708 h 860351"/>
              <a:gd name="connsiteX0" fmla="*/ 409331 w 759903"/>
              <a:gd name="connsiteY0" fmla="*/ 591709 h 656041"/>
              <a:gd name="connsiteX1" fmla="*/ 409331 w 759903"/>
              <a:gd name="connsiteY1" fmla="*/ 591708 h 656041"/>
              <a:gd name="connsiteX2" fmla="*/ 18103 w 759903"/>
              <a:gd name="connsiteY2" fmla="*/ 205709 h 656041"/>
              <a:gd name="connsiteX3" fmla="*/ 507138 w 759903"/>
              <a:gd name="connsiteY3" fmla="*/ 12709 h 656041"/>
              <a:gd name="connsiteX4" fmla="*/ 720358 w 759903"/>
              <a:gd name="connsiteY4" fmla="*/ 205708 h 656041"/>
              <a:gd name="connsiteX0" fmla="*/ 922657 w 1273229"/>
              <a:gd name="connsiteY0" fmla="*/ 591709 h 844277"/>
              <a:gd name="connsiteX1" fmla="*/ 922657 w 1273229"/>
              <a:gd name="connsiteY1" fmla="*/ 591708 h 844277"/>
              <a:gd name="connsiteX2" fmla="*/ 531429 w 1273229"/>
              <a:gd name="connsiteY2" fmla="*/ 205709 h 844277"/>
              <a:gd name="connsiteX3" fmla="*/ 1020464 w 1273229"/>
              <a:gd name="connsiteY3" fmla="*/ 12709 h 844277"/>
              <a:gd name="connsiteX4" fmla="*/ 1233684 w 1273229"/>
              <a:gd name="connsiteY4" fmla="*/ 205708 h 844277"/>
              <a:gd name="connsiteX0" fmla="*/ 922657 w 1273229"/>
              <a:gd name="connsiteY0" fmla="*/ 591709 h 844277"/>
              <a:gd name="connsiteX1" fmla="*/ 922657 w 1273229"/>
              <a:gd name="connsiteY1" fmla="*/ 591708 h 844277"/>
              <a:gd name="connsiteX2" fmla="*/ 531429 w 1273229"/>
              <a:gd name="connsiteY2" fmla="*/ 205709 h 844277"/>
              <a:gd name="connsiteX3" fmla="*/ 1020464 w 1273229"/>
              <a:gd name="connsiteY3" fmla="*/ 12709 h 844277"/>
              <a:gd name="connsiteX4" fmla="*/ 1233684 w 1273229"/>
              <a:gd name="connsiteY4" fmla="*/ 205708 h 844277"/>
              <a:gd name="connsiteX0" fmla="*/ 922657 w 1273229"/>
              <a:gd name="connsiteY0" fmla="*/ 591709 h 844277"/>
              <a:gd name="connsiteX1" fmla="*/ 922657 w 1273229"/>
              <a:gd name="connsiteY1" fmla="*/ 591708 h 844277"/>
              <a:gd name="connsiteX2" fmla="*/ 531429 w 1273229"/>
              <a:gd name="connsiteY2" fmla="*/ 205709 h 844277"/>
              <a:gd name="connsiteX3" fmla="*/ 1020464 w 1273229"/>
              <a:gd name="connsiteY3" fmla="*/ 12709 h 844277"/>
              <a:gd name="connsiteX4" fmla="*/ 1233684 w 1273229"/>
              <a:gd name="connsiteY4" fmla="*/ 205708 h 844277"/>
              <a:gd name="connsiteX0" fmla="*/ 922657 w 1273229"/>
              <a:gd name="connsiteY0" fmla="*/ 591709 h 844277"/>
              <a:gd name="connsiteX1" fmla="*/ 922657 w 1273229"/>
              <a:gd name="connsiteY1" fmla="*/ 591708 h 844277"/>
              <a:gd name="connsiteX2" fmla="*/ 531429 w 1273229"/>
              <a:gd name="connsiteY2" fmla="*/ 205709 h 844277"/>
              <a:gd name="connsiteX3" fmla="*/ 1020464 w 1273229"/>
              <a:gd name="connsiteY3" fmla="*/ 12709 h 844277"/>
              <a:gd name="connsiteX4" fmla="*/ 1233684 w 1273229"/>
              <a:gd name="connsiteY4" fmla="*/ 205708 h 844277"/>
              <a:gd name="connsiteX0" fmla="*/ 922657 w 1273229"/>
              <a:gd name="connsiteY0" fmla="*/ 591709 h 844277"/>
              <a:gd name="connsiteX1" fmla="*/ 922657 w 1273229"/>
              <a:gd name="connsiteY1" fmla="*/ 591708 h 844277"/>
              <a:gd name="connsiteX2" fmla="*/ 531429 w 1273229"/>
              <a:gd name="connsiteY2" fmla="*/ 205709 h 844277"/>
              <a:gd name="connsiteX3" fmla="*/ 1020464 w 1273229"/>
              <a:gd name="connsiteY3" fmla="*/ 12709 h 844277"/>
              <a:gd name="connsiteX4" fmla="*/ 1233684 w 1273229"/>
              <a:gd name="connsiteY4" fmla="*/ 205708 h 844277"/>
              <a:gd name="connsiteX0" fmla="*/ 922657 w 1273229"/>
              <a:gd name="connsiteY0" fmla="*/ 591709 h 844277"/>
              <a:gd name="connsiteX1" fmla="*/ 922657 w 1273229"/>
              <a:gd name="connsiteY1" fmla="*/ 591708 h 844277"/>
              <a:gd name="connsiteX2" fmla="*/ 531429 w 1273229"/>
              <a:gd name="connsiteY2" fmla="*/ 205709 h 844277"/>
              <a:gd name="connsiteX3" fmla="*/ 1020464 w 1273229"/>
              <a:gd name="connsiteY3" fmla="*/ 12709 h 844277"/>
              <a:gd name="connsiteX4" fmla="*/ 1233684 w 1273229"/>
              <a:gd name="connsiteY4" fmla="*/ 205708 h 844277"/>
              <a:gd name="connsiteX0" fmla="*/ 922657 w 1233684"/>
              <a:gd name="connsiteY0" fmla="*/ 450333 h 702901"/>
              <a:gd name="connsiteX1" fmla="*/ 922657 w 1233684"/>
              <a:gd name="connsiteY1" fmla="*/ 450332 h 702901"/>
              <a:gd name="connsiteX2" fmla="*/ 531429 w 1233684"/>
              <a:gd name="connsiteY2" fmla="*/ 64333 h 702901"/>
              <a:gd name="connsiteX3" fmla="*/ 1233684 w 1233684"/>
              <a:gd name="connsiteY3" fmla="*/ 64332 h 702901"/>
              <a:gd name="connsiteX0" fmla="*/ 922657 w 1233684"/>
              <a:gd name="connsiteY0" fmla="*/ 666491 h 919059"/>
              <a:gd name="connsiteX1" fmla="*/ 922657 w 1233684"/>
              <a:gd name="connsiteY1" fmla="*/ 666490 h 919059"/>
              <a:gd name="connsiteX2" fmla="*/ 531429 w 1233684"/>
              <a:gd name="connsiteY2" fmla="*/ 280491 h 919059"/>
              <a:gd name="connsiteX3" fmla="*/ 1233684 w 1233684"/>
              <a:gd name="connsiteY3" fmla="*/ 280490 h 919059"/>
              <a:gd name="connsiteX0" fmla="*/ 922657 w 1233684"/>
              <a:gd name="connsiteY0" fmla="*/ 666491 h 919059"/>
              <a:gd name="connsiteX1" fmla="*/ 922657 w 1233684"/>
              <a:gd name="connsiteY1" fmla="*/ 666490 h 919059"/>
              <a:gd name="connsiteX2" fmla="*/ 531429 w 1233684"/>
              <a:gd name="connsiteY2" fmla="*/ 280491 h 919059"/>
              <a:gd name="connsiteX3" fmla="*/ 1233684 w 1233684"/>
              <a:gd name="connsiteY3" fmla="*/ 280490 h 91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84" h="919059">
                <a:moveTo>
                  <a:pt x="922657" y="666491"/>
                </a:moveTo>
                <a:cubicBezTo>
                  <a:pt x="920855" y="664618"/>
                  <a:pt x="1086242" y="553136"/>
                  <a:pt x="922657" y="666490"/>
                </a:cubicBezTo>
                <a:cubicBezTo>
                  <a:pt x="0" y="919059"/>
                  <a:pt x="388700" y="441822"/>
                  <a:pt x="531429" y="280491"/>
                </a:cubicBezTo>
                <a:cubicBezTo>
                  <a:pt x="762372" y="0"/>
                  <a:pt x="1217330" y="102116"/>
                  <a:pt x="1233684" y="280490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521426" y="2780927"/>
            <a:ext cx="504056" cy="50405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олилиния 45"/>
          <p:cNvSpPr/>
          <p:nvPr/>
        </p:nvSpPr>
        <p:spPr>
          <a:xfrm rot="261547">
            <a:off x="6396731" y="3249666"/>
            <a:ext cx="991449" cy="68323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647846 w 1589963"/>
              <a:gd name="connsiteY0" fmla="*/ -1 h 3206882"/>
              <a:gd name="connsiteX1" fmla="*/ 496825 w 1589963"/>
              <a:gd name="connsiteY1" fmla="*/ 867258 h 3206882"/>
              <a:gd name="connsiteX2" fmla="*/ 5787 w 1589963"/>
              <a:gd name="connsiteY2" fmla="*/ 2743895 h 3206882"/>
              <a:gd name="connsiteX3" fmla="*/ 581851 w 1589963"/>
              <a:gd name="connsiteY3" fmla="*/ 2815903 h 3206882"/>
              <a:gd name="connsiteX4" fmla="*/ 1589963 w 1589963"/>
              <a:gd name="connsiteY4" fmla="*/ 1663775 h 3206882"/>
              <a:gd name="connsiteX0" fmla="*/ 496825 w 1589963"/>
              <a:gd name="connsiteY0" fmla="*/ 0 h 2339624"/>
              <a:gd name="connsiteX1" fmla="*/ 5787 w 1589963"/>
              <a:gd name="connsiteY1" fmla="*/ 1876637 h 2339624"/>
              <a:gd name="connsiteX2" fmla="*/ 581851 w 1589963"/>
              <a:gd name="connsiteY2" fmla="*/ 1948645 h 2339624"/>
              <a:gd name="connsiteX3" fmla="*/ 1589963 w 1589963"/>
              <a:gd name="connsiteY3" fmla="*/ 796517 h 2339624"/>
              <a:gd name="connsiteX0" fmla="*/ 559828 w 1652966"/>
              <a:gd name="connsiteY0" fmla="*/ 0 h 2339624"/>
              <a:gd name="connsiteX1" fmla="*/ 0 w 1652966"/>
              <a:gd name="connsiteY1" fmla="*/ 1370983 h 2339624"/>
              <a:gd name="connsiteX2" fmla="*/ 68790 w 1652966"/>
              <a:gd name="connsiteY2" fmla="*/ 1876637 h 2339624"/>
              <a:gd name="connsiteX3" fmla="*/ 644854 w 1652966"/>
              <a:gd name="connsiteY3" fmla="*/ 1948645 h 2339624"/>
              <a:gd name="connsiteX4" fmla="*/ 1652966 w 1652966"/>
              <a:gd name="connsiteY4" fmla="*/ 796517 h 2339624"/>
              <a:gd name="connsiteX0" fmla="*/ 0 w 1652966"/>
              <a:gd name="connsiteY0" fmla="*/ 574465 h 1543106"/>
              <a:gd name="connsiteX1" fmla="*/ 68790 w 1652966"/>
              <a:gd name="connsiteY1" fmla="*/ 1080119 h 1543106"/>
              <a:gd name="connsiteX2" fmla="*/ 644854 w 1652966"/>
              <a:gd name="connsiteY2" fmla="*/ 1152127 h 1543106"/>
              <a:gd name="connsiteX3" fmla="*/ 1652966 w 1652966"/>
              <a:gd name="connsiteY3" fmla="*/ -1 h 1543106"/>
              <a:gd name="connsiteX0" fmla="*/ 0 w 1794878"/>
              <a:gd name="connsiteY0" fmla="*/ 587142 h 1543106"/>
              <a:gd name="connsiteX1" fmla="*/ 210702 w 1794878"/>
              <a:gd name="connsiteY1" fmla="*/ 1080119 h 1543106"/>
              <a:gd name="connsiteX2" fmla="*/ 786766 w 1794878"/>
              <a:gd name="connsiteY2" fmla="*/ 1152127 h 1543106"/>
              <a:gd name="connsiteX3" fmla="*/ 1794878 w 1794878"/>
              <a:gd name="connsiteY3" fmla="*/ -1 h 1543106"/>
              <a:gd name="connsiteX0" fmla="*/ 42222 w 1837100"/>
              <a:gd name="connsiteY0" fmla="*/ 587142 h 1543106"/>
              <a:gd name="connsiteX1" fmla="*/ 252924 w 1837100"/>
              <a:gd name="connsiteY1" fmla="*/ 1080119 h 1543106"/>
              <a:gd name="connsiteX2" fmla="*/ 828988 w 1837100"/>
              <a:gd name="connsiteY2" fmla="*/ 1152127 h 1543106"/>
              <a:gd name="connsiteX3" fmla="*/ 1837100 w 1837100"/>
              <a:gd name="connsiteY3" fmla="*/ -1 h 1543106"/>
              <a:gd name="connsiteX0" fmla="*/ 42222 w 1837100"/>
              <a:gd name="connsiteY0" fmla="*/ 587142 h 1543106"/>
              <a:gd name="connsiteX1" fmla="*/ 252924 w 1837100"/>
              <a:gd name="connsiteY1" fmla="*/ 1080119 h 1543106"/>
              <a:gd name="connsiteX2" fmla="*/ 828988 w 1837100"/>
              <a:gd name="connsiteY2" fmla="*/ 1152127 h 1543106"/>
              <a:gd name="connsiteX3" fmla="*/ 1837100 w 1837100"/>
              <a:gd name="connsiteY3" fmla="*/ -1 h 1543106"/>
              <a:gd name="connsiteX0" fmla="*/ 99610 w 1894488"/>
              <a:gd name="connsiteY0" fmla="*/ 587142 h 1543106"/>
              <a:gd name="connsiteX1" fmla="*/ 310312 w 1894488"/>
              <a:gd name="connsiteY1" fmla="*/ 1080119 h 1543106"/>
              <a:gd name="connsiteX2" fmla="*/ 886376 w 1894488"/>
              <a:gd name="connsiteY2" fmla="*/ 1152127 h 1543106"/>
              <a:gd name="connsiteX3" fmla="*/ 1894488 w 1894488"/>
              <a:gd name="connsiteY3" fmla="*/ -1 h 1543106"/>
              <a:gd name="connsiteX0" fmla="*/ 99610 w 1894488"/>
              <a:gd name="connsiteY0" fmla="*/ 587142 h 1365902"/>
              <a:gd name="connsiteX1" fmla="*/ 310312 w 1894488"/>
              <a:gd name="connsiteY1" fmla="*/ 1080119 h 1365902"/>
              <a:gd name="connsiteX2" fmla="*/ 886376 w 1894488"/>
              <a:gd name="connsiteY2" fmla="*/ 1152127 h 1365902"/>
              <a:gd name="connsiteX3" fmla="*/ 1894488 w 1894488"/>
              <a:gd name="connsiteY3" fmla="*/ -1 h 1365902"/>
              <a:gd name="connsiteX0" fmla="*/ 125127 w 1920005"/>
              <a:gd name="connsiteY0" fmla="*/ 587142 h 1365902"/>
              <a:gd name="connsiteX1" fmla="*/ 310313 w 1920005"/>
              <a:gd name="connsiteY1" fmla="*/ 1239746 h 1365902"/>
              <a:gd name="connsiteX2" fmla="*/ 911893 w 1920005"/>
              <a:gd name="connsiteY2" fmla="*/ 1152127 h 1365902"/>
              <a:gd name="connsiteX3" fmla="*/ 1920005 w 1920005"/>
              <a:gd name="connsiteY3" fmla="*/ -1 h 1365902"/>
              <a:gd name="connsiteX0" fmla="*/ 65282 w 1860160"/>
              <a:gd name="connsiteY0" fmla="*/ 587142 h 1365902"/>
              <a:gd name="connsiteX1" fmla="*/ 250468 w 1860160"/>
              <a:gd name="connsiteY1" fmla="*/ 1239746 h 1365902"/>
              <a:gd name="connsiteX2" fmla="*/ 852048 w 1860160"/>
              <a:gd name="connsiteY2" fmla="*/ 1152127 h 1365902"/>
              <a:gd name="connsiteX3" fmla="*/ 1860160 w 1860160"/>
              <a:gd name="connsiteY3" fmla="*/ -1 h 1365902"/>
              <a:gd name="connsiteX0" fmla="*/ 65282 w 1860160"/>
              <a:gd name="connsiteY0" fmla="*/ 587142 h 1365902"/>
              <a:gd name="connsiteX1" fmla="*/ 250468 w 1860160"/>
              <a:gd name="connsiteY1" fmla="*/ 1239746 h 1365902"/>
              <a:gd name="connsiteX2" fmla="*/ 852048 w 1860160"/>
              <a:gd name="connsiteY2" fmla="*/ 1152127 h 1365902"/>
              <a:gd name="connsiteX3" fmla="*/ 1860160 w 1860160"/>
              <a:gd name="connsiteY3" fmla="*/ -1 h 1365902"/>
              <a:gd name="connsiteX0" fmla="*/ 42222 w 1837100"/>
              <a:gd name="connsiteY0" fmla="*/ 587142 h 1365902"/>
              <a:gd name="connsiteX1" fmla="*/ 227408 w 1837100"/>
              <a:gd name="connsiteY1" fmla="*/ 1239746 h 1365902"/>
              <a:gd name="connsiteX2" fmla="*/ 828988 w 1837100"/>
              <a:gd name="connsiteY2" fmla="*/ 1152127 h 1365902"/>
              <a:gd name="connsiteX3" fmla="*/ 1837100 w 1837100"/>
              <a:gd name="connsiteY3" fmla="*/ -1 h 1365902"/>
              <a:gd name="connsiteX0" fmla="*/ 0 w 1794878"/>
              <a:gd name="connsiteY0" fmla="*/ 587142 h 1249984"/>
              <a:gd name="connsiteX1" fmla="*/ 786766 w 1794878"/>
              <a:gd name="connsiteY1" fmla="*/ 1152127 h 1249984"/>
              <a:gd name="connsiteX2" fmla="*/ 1794878 w 1794878"/>
              <a:gd name="connsiteY2" fmla="*/ -1 h 1249984"/>
              <a:gd name="connsiteX0" fmla="*/ 0 w 1794878"/>
              <a:gd name="connsiteY0" fmla="*/ 587142 h 1249984"/>
              <a:gd name="connsiteX1" fmla="*/ 786766 w 1794878"/>
              <a:gd name="connsiteY1" fmla="*/ 1152127 h 1249984"/>
              <a:gd name="connsiteX2" fmla="*/ 1794878 w 1794878"/>
              <a:gd name="connsiteY2" fmla="*/ -1 h 1249984"/>
              <a:gd name="connsiteX0" fmla="*/ 86961 w 1881839"/>
              <a:gd name="connsiteY0" fmla="*/ 587142 h 1343446"/>
              <a:gd name="connsiteX1" fmla="*/ 873727 w 1881839"/>
              <a:gd name="connsiteY1" fmla="*/ 1152127 h 1343446"/>
              <a:gd name="connsiteX2" fmla="*/ 1881839 w 1881839"/>
              <a:gd name="connsiteY2" fmla="*/ -1 h 1343446"/>
              <a:gd name="connsiteX0" fmla="*/ 86959 w 1881837"/>
              <a:gd name="connsiteY0" fmla="*/ 587142 h 1423869"/>
              <a:gd name="connsiteX1" fmla="*/ 873725 w 1881837"/>
              <a:gd name="connsiteY1" fmla="*/ 1152127 h 1423869"/>
              <a:gd name="connsiteX2" fmla="*/ 1881837 w 1881837"/>
              <a:gd name="connsiteY2" fmla="*/ -1 h 142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1837" h="1423869">
                <a:moveTo>
                  <a:pt x="86959" y="587142"/>
                </a:moveTo>
                <a:cubicBezTo>
                  <a:pt x="-1" y="1343447"/>
                  <a:pt x="630385" y="1423868"/>
                  <a:pt x="873725" y="1152127"/>
                </a:cubicBezTo>
                <a:lnTo>
                  <a:pt x="1881837" y="-1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25" grpId="0" animBg="1"/>
      <p:bldP spid="35" grpId="0" animBg="1"/>
      <p:bldP spid="40" grpId="0" animBg="1"/>
      <p:bldP spid="38" grpId="0" animBg="1"/>
      <p:bldP spid="42" grpId="0" animBg="1"/>
      <p:bldP spid="43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79755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i="1" dirty="0" smtClean="0">
                <a:ln w="11430"/>
                <a:solidFill>
                  <a:srgbClr val="A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Желаю терпения и успехов!</a:t>
            </a:r>
            <a:endParaRPr lang="ru-RU" sz="6600" b="1" i="1" dirty="0">
              <a:ln w="11430"/>
              <a:solidFill>
                <a:srgbClr val="A2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453336"/>
            <a:ext cx="158417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98316" y="3997199"/>
            <a:ext cx="168605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5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.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652120" y="3645024"/>
            <a:ext cx="1296144" cy="22322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1" y="0"/>
            <a:ext cx="9142560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9"/>
          <p:cNvSpPr/>
          <p:nvPr/>
        </p:nvSpPr>
        <p:spPr>
          <a:xfrm>
            <a:off x="358561" y="236185"/>
            <a:ext cx="5047200" cy="2514504"/>
          </a:xfrm>
          <a:custGeom>
            <a:avLst>
              <a:gd name="f0" fmla="val 15887"/>
              <a:gd name="f1" fmla="val 3261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3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E1FFFF"/>
          </a:solidFill>
          <a:ln w="38160">
            <a:solidFill>
              <a:srgbClr val="E6E6FA"/>
            </a:solidFill>
            <a:prstDash val="solid"/>
            <a:miter/>
          </a:ln>
          <a:effectLst>
            <a:outerShdw dist="74769" dir="938535" algn="tl">
              <a:srgbClr val="000000">
                <a:alpha val="38000"/>
              </a:srgbClr>
            </a:outerShdw>
          </a:effectLst>
        </p:spPr>
        <p:txBody>
          <a:bodyPr lIns="81639" tIns="42452" rIns="81639" bIns="42452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/>
            </a:pPr>
            <a:endParaRPr lang="ru-RU" dirty="0">
              <a:latin typeface="Arial" pitchFamily="18"/>
              <a:ea typeface="Arial Unicode MS" pitchFamily="2"/>
              <a:cs typeface="Mangal" pitchFamily="2"/>
            </a:endParaRPr>
          </a:p>
        </p:txBody>
      </p:sp>
      <p:pic>
        <p:nvPicPr>
          <p:cNvPr id="8196" name="Рисунок 6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rcRect l="17970" b="12338"/>
          <a:stretch>
            <a:fillRect/>
          </a:stretch>
        </p:blipFill>
        <p:spPr bwMode="auto">
          <a:xfrm>
            <a:off x="1" y="3623420"/>
            <a:ext cx="3592800" cy="29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7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rcRect l="17970" b="12338"/>
          <a:stretch>
            <a:fillRect/>
          </a:stretch>
        </p:blipFill>
        <p:spPr bwMode="auto">
          <a:xfrm>
            <a:off x="5813281" y="2481381"/>
            <a:ext cx="3326400" cy="273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0"/>
          <p:cNvPicPr>
            <a:picLocks noChangeAspect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395520" y="3790478"/>
            <a:ext cx="2666880" cy="280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10"/>
          <p:cNvSpPr>
            <a:spLocks noChangeArrowheads="1"/>
          </p:cNvSpPr>
          <p:nvPr/>
        </p:nvSpPr>
        <p:spPr bwMode="auto">
          <a:xfrm>
            <a:off x="750240" y="806485"/>
            <a:ext cx="4440960" cy="1457904"/>
          </a:xfrm>
          <a:custGeom>
            <a:avLst/>
            <a:gdLst>
              <a:gd name="T0" fmla="*/ 2447925 w 21600"/>
              <a:gd name="T1" fmla="*/ 0 h 21600"/>
              <a:gd name="T2" fmla="*/ 4895850 w 21600"/>
              <a:gd name="T3" fmla="*/ 787400 h 21600"/>
              <a:gd name="T4" fmla="*/ 2447925 w 21600"/>
              <a:gd name="T5" fmla="*/ 1574800 h 21600"/>
              <a:gd name="T6" fmla="*/ 0 w 21600"/>
              <a:gd name="T7" fmla="*/ 7874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ctr">
              <a:spcBef>
                <a:spcPts val="998"/>
              </a:spcBef>
              <a:buSzPct val="45000"/>
            </a:pPr>
            <a:r>
              <a:rPr lang="ru-RU" sz="4000" b="1" i="1" dirty="0">
                <a:solidFill>
                  <a:srgbClr val="009900"/>
                </a:solidFill>
                <a:cs typeface="Arial" pitchFamily="34" charset="0"/>
              </a:rPr>
              <a:t>Научу</a:t>
            </a:r>
          </a:p>
          <a:p>
            <a:pPr algn="ctr">
              <a:spcBef>
                <a:spcPts val="998"/>
              </a:spcBef>
              <a:buSzPct val="45000"/>
            </a:pPr>
            <a:r>
              <a:rPr lang="ru-RU" sz="4000" b="1" i="1" dirty="0">
                <a:solidFill>
                  <a:srgbClr val="009900"/>
                </a:solidFill>
                <a:cs typeface="Arial" pitchFamily="34" charset="0"/>
              </a:rPr>
              <a:t>других!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192001" y="253467"/>
            <a:ext cx="2383200" cy="1568325"/>
            <a:chOff x="7200000" y="215280"/>
            <a:chExt cx="2626920" cy="1728720"/>
          </a:xfrm>
        </p:grpSpPr>
        <p:sp>
          <p:nvSpPr>
            <p:cNvPr id="9" name="Oval 18"/>
            <p:cNvSpPr/>
            <p:nvPr/>
          </p:nvSpPr>
          <p:spPr>
            <a:xfrm>
              <a:off x="8595204" y="637538"/>
              <a:ext cx="795218" cy="7794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FFCC00"/>
              </a:solidFill>
              <a:prstDash val="solid"/>
              <a:miter/>
            </a:ln>
          </p:spPr>
          <p:txBody>
            <a:bodyPr lIns="90000" tIns="46800" rIns="90000" bIns="468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ru-RU" dirty="0"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  <p:sp>
          <p:nvSpPr>
            <p:cNvPr id="10" name="Line 19"/>
            <p:cNvSpPr/>
            <p:nvPr/>
          </p:nvSpPr>
          <p:spPr>
            <a:xfrm>
              <a:off x="7449201" y="466095"/>
              <a:ext cx="1260286" cy="474644"/>
            </a:xfrm>
            <a:prstGeom prst="line">
              <a:avLst/>
            </a:prstGeom>
            <a:noFill/>
            <a:ln w="19080">
              <a:solidFill>
                <a:srgbClr val="FFFF00"/>
              </a:solidFill>
              <a:prstDash val="solid"/>
              <a:miter/>
            </a:ln>
          </p:spPr>
          <p:txBody>
            <a:bodyPr lIns="90000" tIns="46800" rIns="90000" bIns="468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ru-RU" dirty="0"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  <p:sp>
          <p:nvSpPr>
            <p:cNvPr id="11" name="Line 20"/>
            <p:cNvSpPr/>
            <p:nvPr/>
          </p:nvSpPr>
          <p:spPr>
            <a:xfrm flipV="1">
              <a:off x="7200000" y="1047097"/>
              <a:ext cx="1653928" cy="79372"/>
            </a:xfrm>
            <a:prstGeom prst="line">
              <a:avLst/>
            </a:prstGeom>
            <a:noFill/>
            <a:ln w="19080">
              <a:solidFill>
                <a:srgbClr val="FFFF00"/>
              </a:solidFill>
              <a:prstDash val="solid"/>
              <a:miter/>
            </a:ln>
          </p:spPr>
          <p:txBody>
            <a:bodyPr lIns="90000" tIns="46800" rIns="90000" bIns="468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ru-RU" dirty="0"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  <p:sp>
          <p:nvSpPr>
            <p:cNvPr id="12" name="Line 21"/>
            <p:cNvSpPr/>
            <p:nvPr/>
          </p:nvSpPr>
          <p:spPr>
            <a:xfrm flipV="1">
              <a:off x="7563484" y="1112183"/>
              <a:ext cx="1222192" cy="474643"/>
            </a:xfrm>
            <a:prstGeom prst="line">
              <a:avLst/>
            </a:prstGeom>
            <a:noFill/>
            <a:ln w="19080">
              <a:solidFill>
                <a:srgbClr val="FFFF00"/>
              </a:solidFill>
              <a:prstDash val="solid"/>
              <a:miter/>
            </a:ln>
          </p:spPr>
          <p:txBody>
            <a:bodyPr lIns="90000" tIns="46800" rIns="90000" bIns="468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ru-RU" dirty="0"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  <p:sp>
          <p:nvSpPr>
            <p:cNvPr id="13" name="Line 22"/>
            <p:cNvSpPr/>
            <p:nvPr/>
          </p:nvSpPr>
          <p:spPr>
            <a:xfrm flipV="1">
              <a:off x="8472985" y="1258227"/>
              <a:ext cx="306342" cy="633387"/>
            </a:xfrm>
            <a:prstGeom prst="line">
              <a:avLst/>
            </a:prstGeom>
            <a:noFill/>
            <a:ln w="19080">
              <a:solidFill>
                <a:srgbClr val="FFFF00"/>
              </a:solidFill>
              <a:prstDash val="solid"/>
              <a:miter/>
            </a:ln>
          </p:spPr>
          <p:txBody>
            <a:bodyPr lIns="90000" tIns="46800" rIns="90000" bIns="468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ru-RU" dirty="0"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  <p:sp>
          <p:nvSpPr>
            <p:cNvPr id="14" name="Line 23"/>
            <p:cNvSpPr/>
            <p:nvPr/>
          </p:nvSpPr>
          <p:spPr>
            <a:xfrm flipH="1" flipV="1">
              <a:off x="9063446" y="1285213"/>
              <a:ext cx="153965" cy="658787"/>
            </a:xfrm>
            <a:prstGeom prst="line">
              <a:avLst/>
            </a:prstGeom>
            <a:noFill/>
            <a:ln w="19080">
              <a:solidFill>
                <a:srgbClr val="FFFF00"/>
              </a:solidFill>
              <a:prstDash val="solid"/>
              <a:miter/>
            </a:ln>
          </p:spPr>
          <p:txBody>
            <a:bodyPr lIns="90000" tIns="46800" rIns="90000" bIns="468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ru-RU" dirty="0"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  <p:sp>
          <p:nvSpPr>
            <p:cNvPr id="15" name="Line 24"/>
            <p:cNvSpPr/>
            <p:nvPr/>
          </p:nvSpPr>
          <p:spPr>
            <a:xfrm>
              <a:off x="9388836" y="994712"/>
              <a:ext cx="438084" cy="25399"/>
            </a:xfrm>
            <a:prstGeom prst="line">
              <a:avLst/>
            </a:prstGeom>
            <a:noFill/>
            <a:ln w="19080">
              <a:solidFill>
                <a:srgbClr val="FFFF00"/>
              </a:solidFill>
              <a:prstDash val="solid"/>
              <a:miter/>
            </a:ln>
          </p:spPr>
          <p:txBody>
            <a:bodyPr lIns="90000" tIns="46800" rIns="90000" bIns="468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ru-RU" dirty="0"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  <p:sp>
          <p:nvSpPr>
            <p:cNvPr id="16" name="Line 25"/>
            <p:cNvSpPr/>
            <p:nvPr/>
          </p:nvSpPr>
          <p:spPr>
            <a:xfrm flipH="1" flipV="1">
              <a:off x="8522190" y="215280"/>
              <a:ext cx="312690" cy="633388"/>
            </a:xfrm>
            <a:prstGeom prst="line">
              <a:avLst/>
            </a:prstGeom>
            <a:noFill/>
            <a:ln w="19080">
              <a:solidFill>
                <a:srgbClr val="FFFF00"/>
              </a:solidFill>
              <a:prstDash val="solid"/>
              <a:miter/>
            </a:ln>
          </p:spPr>
          <p:txBody>
            <a:bodyPr lIns="90000" tIns="46800" rIns="90000" bIns="468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ru-RU" dirty="0"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  <p:sp>
          <p:nvSpPr>
            <p:cNvPr id="17" name="Line 26"/>
            <p:cNvSpPr/>
            <p:nvPr/>
          </p:nvSpPr>
          <p:spPr>
            <a:xfrm flipV="1">
              <a:off x="9031701" y="254966"/>
              <a:ext cx="12698" cy="501630"/>
            </a:xfrm>
            <a:prstGeom prst="line">
              <a:avLst/>
            </a:prstGeom>
            <a:noFill/>
            <a:ln w="19080">
              <a:solidFill>
                <a:srgbClr val="FFFF00"/>
              </a:solidFill>
              <a:prstDash val="solid"/>
              <a:miter/>
            </a:ln>
          </p:spPr>
          <p:txBody>
            <a:bodyPr lIns="90000" tIns="46800" rIns="90000" bIns="468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ru-RU" dirty="0"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  <p:sp>
          <p:nvSpPr>
            <p:cNvPr id="18" name="Line 27"/>
            <p:cNvSpPr/>
            <p:nvPr/>
          </p:nvSpPr>
          <p:spPr>
            <a:xfrm flipV="1">
              <a:off x="9230109" y="386723"/>
              <a:ext cx="465067" cy="461945"/>
            </a:xfrm>
            <a:prstGeom prst="line">
              <a:avLst/>
            </a:prstGeom>
            <a:noFill/>
            <a:ln w="19080">
              <a:solidFill>
                <a:srgbClr val="FFFF00"/>
              </a:solidFill>
              <a:prstDash val="solid"/>
              <a:miter/>
            </a:ln>
          </p:spPr>
          <p:txBody>
            <a:bodyPr lIns="90000" tIns="46800" rIns="90000" bIns="468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ru-RU" dirty="0"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  <p:sp>
          <p:nvSpPr>
            <p:cNvPr id="19" name="Line 28"/>
            <p:cNvSpPr/>
            <p:nvPr/>
          </p:nvSpPr>
          <p:spPr>
            <a:xfrm>
              <a:off x="9288837" y="1270926"/>
              <a:ext cx="461894" cy="330187"/>
            </a:xfrm>
            <a:prstGeom prst="line">
              <a:avLst/>
            </a:prstGeom>
            <a:noFill/>
            <a:ln w="19080">
              <a:solidFill>
                <a:srgbClr val="FFFF00"/>
              </a:solidFill>
              <a:prstDash val="solid"/>
              <a:miter/>
            </a:ln>
          </p:spPr>
          <p:txBody>
            <a:bodyPr lIns="90000" tIns="46800" rIns="90000" bIns="468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ru-RU" dirty="0"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806489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err="1" smtClean="0"/>
              <a:t>Илюхина</a:t>
            </a:r>
            <a:r>
              <a:rPr lang="ru-RU" sz="1800" dirty="0" smtClean="0"/>
              <a:t> В.А. Письмо с секретом (из опыта работы по формированию каллиграфических навыков учащихся)  - М.: Новая школа, 1994.</a:t>
            </a:r>
          </a:p>
          <a:p>
            <a:r>
              <a:rPr lang="ru-RU" sz="1800" dirty="0" err="1" smtClean="0"/>
              <a:t>Илюхина</a:t>
            </a:r>
            <a:r>
              <a:rPr lang="ru-RU" sz="1800" dirty="0" smtClean="0"/>
              <a:t> В.А. Письмо с секретом. Преодоление трудностей при обучении письму -  М.: Просвещение, 2007.</a:t>
            </a:r>
          </a:p>
          <a:p>
            <a:r>
              <a:rPr lang="ru-RU" sz="1800" dirty="0" err="1" smtClean="0"/>
              <a:t>Илюхина</a:t>
            </a:r>
            <a:r>
              <a:rPr lang="ru-RU" sz="1800" dirty="0" smtClean="0"/>
              <a:t> В.А. Письмо с секретом. Методическое пособие к "</a:t>
            </a:r>
            <a:r>
              <a:rPr lang="ru-RU" sz="1800" dirty="0" err="1" smtClean="0"/>
              <a:t>Чудо-прописям</a:t>
            </a:r>
            <a:r>
              <a:rPr lang="ru-RU" sz="1800" dirty="0" smtClean="0"/>
              <a:t>", 1 </a:t>
            </a:r>
            <a:r>
              <a:rPr lang="ru-RU" sz="1800" dirty="0" err="1" smtClean="0"/>
              <a:t>кл</a:t>
            </a:r>
            <a:r>
              <a:rPr lang="ru-RU" sz="1800" dirty="0" smtClean="0"/>
              <a:t>. - М.: Просвещение, 2004.</a:t>
            </a:r>
            <a:endParaRPr lang="ru-RU" sz="1800" dirty="0" smtClean="0">
              <a:hlinkClick r:id="rId2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2"/>
              </a:rPr>
              <a:t>http://www.twirpx.com/file/478388/</a:t>
            </a:r>
            <a:r>
              <a:rPr lang="ru-RU" sz="1800" dirty="0" smtClean="0"/>
              <a:t> Письмо с секретом</a:t>
            </a:r>
            <a:endParaRPr lang="ru-RU" sz="1800" dirty="0" smtClean="0">
              <a:hlinkClick r:id="rId3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4"/>
              </a:rPr>
              <a:t>http://ito.edu.ru/sp/SP/SP-0-2006_02_09.html</a:t>
            </a:r>
            <a:r>
              <a:rPr lang="ru-RU" sz="1800" dirty="0" smtClean="0">
                <a:hlinkClick r:id="rId4"/>
              </a:rPr>
              <a:t> </a:t>
            </a:r>
            <a:r>
              <a:rPr lang="ru-RU" sz="1800" dirty="0" err="1" smtClean="0">
                <a:hlinkClick r:id="rId4"/>
              </a:rPr>
              <a:t>Илюхина</a:t>
            </a:r>
            <a:r>
              <a:rPr lang="ru-RU" sz="1800" dirty="0" smtClean="0">
                <a:hlinkClick r:id="rId4"/>
              </a:rPr>
              <a:t> В.А</a:t>
            </a:r>
            <a:r>
              <a:rPr lang="ru-RU" sz="1800" dirty="0" smtClean="0"/>
              <a:t>. Методика обучения письму младших школьников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5"/>
              </a:rPr>
              <a:t>http://crosti.ru/preview/432569/</a:t>
            </a:r>
            <a:r>
              <a:rPr lang="ru-RU" sz="1800" dirty="0" smtClean="0"/>
              <a:t> Сказочный замок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6"/>
              </a:rPr>
              <a:t>http://agaroza.ucoz.net/blog/detskij_alfavit/2013-05-21-8#</a:t>
            </a:r>
            <a:r>
              <a:rPr lang="ru-RU" sz="1800" dirty="0" smtClean="0"/>
              <a:t> буквы-человечки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7"/>
              </a:rPr>
              <a:t>http://ira-dumnova.ucoz.ru/publ/1-2-2</a:t>
            </a:r>
            <a:r>
              <a:rPr lang="ru-RU" sz="1800" dirty="0" smtClean="0"/>
              <a:t>  Таблица «Письмо с секретом»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8"/>
              </a:rPr>
              <a:t>http://www.dezinfo.net/devushki/18887-bolshaya-podborka-balerin-krasivye-foto.html</a:t>
            </a:r>
            <a:r>
              <a:rPr lang="ru-RU" sz="1800" dirty="0" smtClean="0"/>
              <a:t> Балерина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9"/>
              </a:rPr>
              <a:t>http://mediasubs.ru/group/uploads/is/iskusstvo-uspeshnoj-i-schastlivoj-zhizni/image2/M0MjI2YWE.jpg</a:t>
            </a:r>
            <a:r>
              <a:rPr lang="ru-RU" sz="1800" dirty="0" smtClean="0"/>
              <a:t> Гномик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10"/>
              </a:rPr>
              <a:t>http://www.liveinternet.ru/users/emmanuel618/page5.html</a:t>
            </a:r>
            <a:r>
              <a:rPr lang="ru-RU" sz="1800" dirty="0" smtClean="0"/>
              <a:t> ноги балерины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11"/>
              </a:rPr>
              <a:t>http://fashionstylist.kupivip.ru/text-5931-kak-nosit-puanty</a:t>
            </a:r>
            <a:r>
              <a:rPr lang="ru-RU" sz="1800" dirty="0" smtClean="0"/>
              <a:t> пуанты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12"/>
              </a:rPr>
              <a:t>http://ppt4web.ru/</a:t>
            </a:r>
            <a:r>
              <a:rPr lang="ru-RU" sz="1800" dirty="0" smtClean="0"/>
              <a:t> фон слайдов презентации</a:t>
            </a:r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endParaRPr lang="ru-RU" sz="1800" dirty="0" smtClean="0">
              <a:hlinkClick r:id="rId3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0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Список используемых источников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453336"/>
            <a:ext cx="158417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trk-istoki.ru/upload/iblock/112/112aec4e0106cf6a59b0df7cdcea00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220200" cy="6885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4680520" cy="1008112"/>
          </a:xfrm>
          <a:prstGeom prst="wave">
            <a:avLst>
              <a:gd name="adj1" fmla="val 12500"/>
              <a:gd name="adj2" fmla="val 76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Букволандия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http://img1.liveinternet.ru/images/attach/c/4/82/20/82020131_large_Y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81128"/>
            <a:ext cx="898813" cy="903458"/>
          </a:xfrm>
          <a:prstGeom prst="rect">
            <a:avLst/>
          </a:prstGeom>
          <a:noFill/>
        </p:spPr>
      </p:pic>
      <p:pic>
        <p:nvPicPr>
          <p:cNvPr id="5" name="Picture 12" descr="http://img-fotki.yandex.ru/get/5804/valenta-mog.ba/0_675b9_7a3d34d8_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501008"/>
            <a:ext cx="1044623" cy="1044623"/>
          </a:xfrm>
          <a:prstGeom prst="rect">
            <a:avLst/>
          </a:prstGeom>
          <a:noFill/>
        </p:spPr>
      </p:pic>
      <p:pic>
        <p:nvPicPr>
          <p:cNvPr id="6" name="Picture 14" descr="http://img-fotki.yandex.ru/get/5309/113882196.df/0_66ff4_6c260291_X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09980">
            <a:off x="3118241" y="4816536"/>
            <a:ext cx="1137505" cy="781851"/>
          </a:xfrm>
          <a:prstGeom prst="rect">
            <a:avLst/>
          </a:prstGeom>
          <a:noFill/>
        </p:spPr>
      </p:pic>
      <p:pic>
        <p:nvPicPr>
          <p:cNvPr id="7" name="Picture 16" descr="http://img0.liveinternet.ru/images/attach/c/4/82/20/82020092_large_K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5445224"/>
            <a:ext cx="932834" cy="956938"/>
          </a:xfrm>
          <a:prstGeom prst="rect">
            <a:avLst/>
          </a:prstGeom>
          <a:noFill/>
        </p:spPr>
      </p:pic>
      <p:pic>
        <p:nvPicPr>
          <p:cNvPr id="8" name="Picture 18" descr="http://img-fotki.yandex.ru/get/5704/valenta-mog.bb/0_675d2_fda5010f_L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584" y="3356992"/>
            <a:ext cx="690908" cy="753718"/>
          </a:xfrm>
          <a:prstGeom prst="rect">
            <a:avLst/>
          </a:prstGeom>
          <a:noFill/>
        </p:spPr>
      </p:pic>
      <p:pic>
        <p:nvPicPr>
          <p:cNvPr id="9" name="Picture 20" descr="http://img1.liveinternet.ru/images/attach/c/4/82/20/82020115_large_CH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280" y="4437112"/>
            <a:ext cx="759140" cy="790526"/>
          </a:xfrm>
          <a:prstGeom prst="rect">
            <a:avLst/>
          </a:prstGeom>
          <a:noFill/>
        </p:spPr>
      </p:pic>
      <p:pic>
        <p:nvPicPr>
          <p:cNvPr id="10" name="Picture 22" descr="http://img-fotki.yandex.ru/get/5805/milkamilkina.1b5/0_9e90d_f694d529_XL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1030" y="2492896"/>
            <a:ext cx="1072970" cy="931571"/>
          </a:xfrm>
          <a:prstGeom prst="rect">
            <a:avLst/>
          </a:prstGeom>
          <a:noFill/>
        </p:spPr>
      </p:pic>
      <p:pic>
        <p:nvPicPr>
          <p:cNvPr id="11" name="Picture 24" descr="http://img1.liveinternet.ru/images/attach/c/4/82/20/82020125_large_.pn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08104" y="3284984"/>
            <a:ext cx="867506" cy="936355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788024" y="332656"/>
            <a:ext cx="144016" cy="136815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4580" name="Picture 4" descr="http://img0.liveinternet.ru/images/attach/c/4/82/20/82020102_large_R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88024" y="1124744"/>
            <a:ext cx="1066233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metodsovet.su/_fr/0/5617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6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2780928"/>
            <a:ext cx="8964488" cy="72008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4077072"/>
            <a:ext cx="8927976" cy="72008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51520" y="260648"/>
            <a:ext cx="2160240" cy="4824536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716016" y="332656"/>
            <a:ext cx="2808312" cy="6264696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979712" y="260648"/>
            <a:ext cx="2952328" cy="6408712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36296" y="2924944"/>
            <a:ext cx="1656184" cy="3672408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996952"/>
            <a:ext cx="6984776" cy="850106"/>
          </a:xfrm>
          <a:effectLst/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Рабочая строка</a:t>
            </a:r>
            <a:endParaRPr lang="ru-RU" sz="6600" dirty="0">
              <a:solidFill>
                <a:schemeClr val="bg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4572000" y="1484784"/>
            <a:ext cx="3888432" cy="1152128"/>
          </a:xfrm>
          <a:prstGeom prst="rect">
            <a:avLst/>
          </a:prstGeom>
          <a:effectLst/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Верхняя линия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рабочей строки</a:t>
            </a:r>
            <a:endParaRPr kumimoji="0" lang="ru-RU" sz="36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644008" y="4293096"/>
            <a:ext cx="3888432" cy="1152128"/>
          </a:xfrm>
          <a:prstGeom prst="rect">
            <a:avLst/>
          </a:prstGeom>
          <a:effectLst/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Нижняя линия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рабочей строки</a:t>
            </a:r>
            <a:endParaRPr kumimoji="0" lang="ru-RU" sz="36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26719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651566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Королева буква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1096158" y="2236882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 rot="462852">
            <a:off x="6173772" y="2256561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995936" y="1340768"/>
            <a:ext cx="1152128" cy="1080120"/>
          </a:xfrm>
          <a:custGeom>
            <a:avLst/>
            <a:gdLst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456575 w 1324677"/>
              <a:gd name="connsiteY15" fmla="*/ 373027 h 1196829"/>
              <a:gd name="connsiteX16" fmla="*/ 491300 w 1324677"/>
              <a:gd name="connsiteY16" fmla="*/ 292004 h 1196829"/>
              <a:gd name="connsiteX17" fmla="*/ 526024 w 1324677"/>
              <a:gd name="connsiteY17" fmla="*/ 245705 h 1196829"/>
              <a:gd name="connsiteX18" fmla="*/ 560748 w 1324677"/>
              <a:gd name="connsiteY18" fmla="*/ 164683 h 1196829"/>
              <a:gd name="connsiteX19" fmla="*/ 583897 w 1324677"/>
              <a:gd name="connsiteY19" fmla="*/ 129958 h 1196829"/>
              <a:gd name="connsiteX20" fmla="*/ 595472 w 1324677"/>
              <a:gd name="connsiteY20" fmla="*/ 14212 h 1196829"/>
              <a:gd name="connsiteX21" fmla="*/ 630196 w 1324677"/>
              <a:gd name="connsiteY21" fmla="*/ 48936 h 1196829"/>
              <a:gd name="connsiteX22" fmla="*/ 641770 w 1324677"/>
              <a:gd name="connsiteY22" fmla="*/ 83660 h 1196829"/>
              <a:gd name="connsiteX23" fmla="*/ 688069 w 1324677"/>
              <a:gd name="connsiteY23" fmla="*/ 176257 h 1196829"/>
              <a:gd name="connsiteX24" fmla="*/ 699644 w 1324677"/>
              <a:gd name="connsiteY24" fmla="*/ 210981 h 1196829"/>
              <a:gd name="connsiteX25" fmla="*/ 722793 w 1324677"/>
              <a:gd name="connsiteY25" fmla="*/ 234131 h 1196829"/>
              <a:gd name="connsiteX26" fmla="*/ 757517 w 1324677"/>
              <a:gd name="connsiteY26" fmla="*/ 349877 h 1196829"/>
              <a:gd name="connsiteX27" fmla="*/ 780667 w 1324677"/>
              <a:gd name="connsiteY27" fmla="*/ 373027 h 1196829"/>
              <a:gd name="connsiteX28" fmla="*/ 792241 w 1324677"/>
              <a:gd name="connsiteY28" fmla="*/ 407751 h 1196829"/>
              <a:gd name="connsiteX29" fmla="*/ 803816 w 1324677"/>
              <a:gd name="connsiteY29" fmla="*/ 477199 h 1196829"/>
              <a:gd name="connsiteX30" fmla="*/ 861689 w 1324677"/>
              <a:gd name="connsiteY30" fmla="*/ 465624 h 1196829"/>
              <a:gd name="connsiteX31" fmla="*/ 954287 w 1324677"/>
              <a:gd name="connsiteY31" fmla="*/ 384602 h 1196829"/>
              <a:gd name="connsiteX32" fmla="*/ 1012160 w 1324677"/>
              <a:gd name="connsiteY32" fmla="*/ 349877 h 1196829"/>
              <a:gd name="connsiteX33" fmla="*/ 1035310 w 1324677"/>
              <a:gd name="connsiteY33" fmla="*/ 326728 h 1196829"/>
              <a:gd name="connsiteX34" fmla="*/ 1081608 w 1324677"/>
              <a:gd name="connsiteY34" fmla="*/ 303579 h 1196829"/>
              <a:gd name="connsiteX35" fmla="*/ 1139482 w 1324677"/>
              <a:gd name="connsiteY35" fmla="*/ 268855 h 1196829"/>
              <a:gd name="connsiteX36" fmla="*/ 1208930 w 1324677"/>
              <a:gd name="connsiteY36" fmla="*/ 210981 h 1196829"/>
              <a:gd name="connsiteX37" fmla="*/ 1243654 w 1324677"/>
              <a:gd name="connsiteY37" fmla="*/ 187832 h 1196829"/>
              <a:gd name="connsiteX38" fmla="*/ 1301527 w 1324677"/>
              <a:gd name="connsiteY38" fmla="*/ 129958 h 1196829"/>
              <a:gd name="connsiteX39" fmla="*/ 1324677 w 1324677"/>
              <a:gd name="connsiteY39" fmla="*/ 106809 h 1196829"/>
              <a:gd name="connsiteX40" fmla="*/ 1301527 w 1324677"/>
              <a:gd name="connsiteY40" fmla="*/ 199407 h 1196829"/>
              <a:gd name="connsiteX41" fmla="*/ 1278378 w 1324677"/>
              <a:gd name="connsiteY41" fmla="*/ 234131 h 1196829"/>
              <a:gd name="connsiteX42" fmla="*/ 1255229 w 1324677"/>
              <a:gd name="connsiteY42" fmla="*/ 303579 h 1196829"/>
              <a:gd name="connsiteX43" fmla="*/ 1243654 w 1324677"/>
              <a:gd name="connsiteY43" fmla="*/ 338303 h 1196829"/>
              <a:gd name="connsiteX44" fmla="*/ 1232079 w 1324677"/>
              <a:gd name="connsiteY44" fmla="*/ 373027 h 1196829"/>
              <a:gd name="connsiteX45" fmla="*/ 1185781 w 1324677"/>
              <a:gd name="connsiteY45" fmla="*/ 454050 h 1196829"/>
              <a:gd name="connsiteX46" fmla="*/ 1174206 w 1324677"/>
              <a:gd name="connsiteY46" fmla="*/ 500348 h 1196829"/>
              <a:gd name="connsiteX47" fmla="*/ 1151056 w 1324677"/>
              <a:gd name="connsiteY47" fmla="*/ 569796 h 1196829"/>
              <a:gd name="connsiteX48" fmla="*/ 1139482 w 1324677"/>
              <a:gd name="connsiteY48" fmla="*/ 604520 h 1196829"/>
              <a:gd name="connsiteX49" fmla="*/ 1116332 w 1324677"/>
              <a:gd name="connsiteY49" fmla="*/ 697118 h 1196829"/>
              <a:gd name="connsiteX50" fmla="*/ 1104758 w 1324677"/>
              <a:gd name="connsiteY50" fmla="*/ 731842 h 1196829"/>
              <a:gd name="connsiteX51" fmla="*/ 1093183 w 1324677"/>
              <a:gd name="connsiteY51" fmla="*/ 801290 h 1196829"/>
              <a:gd name="connsiteX52" fmla="*/ 1081608 w 1324677"/>
              <a:gd name="connsiteY52" fmla="*/ 847589 h 1196829"/>
              <a:gd name="connsiteX53" fmla="*/ 1058459 w 1324677"/>
              <a:gd name="connsiteY53" fmla="*/ 963336 h 1196829"/>
              <a:gd name="connsiteX54" fmla="*/ 1046884 w 1324677"/>
              <a:gd name="connsiteY54" fmla="*/ 998060 h 1196829"/>
              <a:gd name="connsiteX55" fmla="*/ 1012160 w 1324677"/>
              <a:gd name="connsiteY55" fmla="*/ 1113807 h 1196829"/>
              <a:gd name="connsiteX56" fmla="*/ 977436 w 1324677"/>
              <a:gd name="connsiteY56" fmla="*/ 1171680 h 1196829"/>
              <a:gd name="connsiteX57" fmla="*/ 942712 w 1324677"/>
              <a:gd name="connsiteY57" fmla="*/ 1183255 h 1196829"/>
              <a:gd name="connsiteX58" fmla="*/ 641770 w 1324677"/>
              <a:gd name="connsiteY58" fmla="*/ 1194829 h 1196829"/>
              <a:gd name="connsiteX59" fmla="*/ 317679 w 1324677"/>
              <a:gd name="connsiteY59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491300 w 1324677"/>
              <a:gd name="connsiteY15" fmla="*/ 292004 h 1196829"/>
              <a:gd name="connsiteX16" fmla="*/ 526024 w 1324677"/>
              <a:gd name="connsiteY16" fmla="*/ 245705 h 1196829"/>
              <a:gd name="connsiteX17" fmla="*/ 560748 w 1324677"/>
              <a:gd name="connsiteY17" fmla="*/ 164683 h 1196829"/>
              <a:gd name="connsiteX18" fmla="*/ 583897 w 1324677"/>
              <a:gd name="connsiteY18" fmla="*/ 129958 h 1196829"/>
              <a:gd name="connsiteX19" fmla="*/ 595472 w 1324677"/>
              <a:gd name="connsiteY19" fmla="*/ 14212 h 1196829"/>
              <a:gd name="connsiteX20" fmla="*/ 630196 w 1324677"/>
              <a:gd name="connsiteY20" fmla="*/ 48936 h 1196829"/>
              <a:gd name="connsiteX21" fmla="*/ 641770 w 1324677"/>
              <a:gd name="connsiteY21" fmla="*/ 83660 h 1196829"/>
              <a:gd name="connsiteX22" fmla="*/ 688069 w 1324677"/>
              <a:gd name="connsiteY22" fmla="*/ 176257 h 1196829"/>
              <a:gd name="connsiteX23" fmla="*/ 699644 w 1324677"/>
              <a:gd name="connsiteY23" fmla="*/ 210981 h 1196829"/>
              <a:gd name="connsiteX24" fmla="*/ 722793 w 1324677"/>
              <a:gd name="connsiteY24" fmla="*/ 234131 h 1196829"/>
              <a:gd name="connsiteX25" fmla="*/ 757517 w 1324677"/>
              <a:gd name="connsiteY25" fmla="*/ 349877 h 1196829"/>
              <a:gd name="connsiteX26" fmla="*/ 780667 w 1324677"/>
              <a:gd name="connsiteY26" fmla="*/ 373027 h 1196829"/>
              <a:gd name="connsiteX27" fmla="*/ 792241 w 1324677"/>
              <a:gd name="connsiteY27" fmla="*/ 407751 h 1196829"/>
              <a:gd name="connsiteX28" fmla="*/ 803816 w 1324677"/>
              <a:gd name="connsiteY28" fmla="*/ 477199 h 1196829"/>
              <a:gd name="connsiteX29" fmla="*/ 861689 w 1324677"/>
              <a:gd name="connsiteY29" fmla="*/ 465624 h 1196829"/>
              <a:gd name="connsiteX30" fmla="*/ 954287 w 1324677"/>
              <a:gd name="connsiteY30" fmla="*/ 384602 h 1196829"/>
              <a:gd name="connsiteX31" fmla="*/ 1012160 w 1324677"/>
              <a:gd name="connsiteY31" fmla="*/ 349877 h 1196829"/>
              <a:gd name="connsiteX32" fmla="*/ 1035310 w 1324677"/>
              <a:gd name="connsiteY32" fmla="*/ 326728 h 1196829"/>
              <a:gd name="connsiteX33" fmla="*/ 1081608 w 1324677"/>
              <a:gd name="connsiteY33" fmla="*/ 303579 h 1196829"/>
              <a:gd name="connsiteX34" fmla="*/ 1139482 w 1324677"/>
              <a:gd name="connsiteY34" fmla="*/ 268855 h 1196829"/>
              <a:gd name="connsiteX35" fmla="*/ 1208930 w 1324677"/>
              <a:gd name="connsiteY35" fmla="*/ 210981 h 1196829"/>
              <a:gd name="connsiteX36" fmla="*/ 1243654 w 1324677"/>
              <a:gd name="connsiteY36" fmla="*/ 187832 h 1196829"/>
              <a:gd name="connsiteX37" fmla="*/ 1301527 w 1324677"/>
              <a:gd name="connsiteY37" fmla="*/ 129958 h 1196829"/>
              <a:gd name="connsiteX38" fmla="*/ 1324677 w 1324677"/>
              <a:gd name="connsiteY38" fmla="*/ 106809 h 1196829"/>
              <a:gd name="connsiteX39" fmla="*/ 1301527 w 1324677"/>
              <a:gd name="connsiteY39" fmla="*/ 199407 h 1196829"/>
              <a:gd name="connsiteX40" fmla="*/ 1278378 w 1324677"/>
              <a:gd name="connsiteY40" fmla="*/ 234131 h 1196829"/>
              <a:gd name="connsiteX41" fmla="*/ 1255229 w 1324677"/>
              <a:gd name="connsiteY41" fmla="*/ 303579 h 1196829"/>
              <a:gd name="connsiteX42" fmla="*/ 1243654 w 1324677"/>
              <a:gd name="connsiteY42" fmla="*/ 338303 h 1196829"/>
              <a:gd name="connsiteX43" fmla="*/ 1232079 w 1324677"/>
              <a:gd name="connsiteY43" fmla="*/ 373027 h 1196829"/>
              <a:gd name="connsiteX44" fmla="*/ 1185781 w 1324677"/>
              <a:gd name="connsiteY44" fmla="*/ 454050 h 1196829"/>
              <a:gd name="connsiteX45" fmla="*/ 1174206 w 1324677"/>
              <a:gd name="connsiteY45" fmla="*/ 500348 h 1196829"/>
              <a:gd name="connsiteX46" fmla="*/ 1151056 w 1324677"/>
              <a:gd name="connsiteY46" fmla="*/ 569796 h 1196829"/>
              <a:gd name="connsiteX47" fmla="*/ 1139482 w 1324677"/>
              <a:gd name="connsiteY47" fmla="*/ 604520 h 1196829"/>
              <a:gd name="connsiteX48" fmla="*/ 1116332 w 1324677"/>
              <a:gd name="connsiteY48" fmla="*/ 697118 h 1196829"/>
              <a:gd name="connsiteX49" fmla="*/ 1104758 w 1324677"/>
              <a:gd name="connsiteY49" fmla="*/ 731842 h 1196829"/>
              <a:gd name="connsiteX50" fmla="*/ 1093183 w 1324677"/>
              <a:gd name="connsiteY50" fmla="*/ 801290 h 1196829"/>
              <a:gd name="connsiteX51" fmla="*/ 1081608 w 1324677"/>
              <a:gd name="connsiteY51" fmla="*/ 847589 h 1196829"/>
              <a:gd name="connsiteX52" fmla="*/ 1058459 w 1324677"/>
              <a:gd name="connsiteY52" fmla="*/ 963336 h 1196829"/>
              <a:gd name="connsiteX53" fmla="*/ 1046884 w 1324677"/>
              <a:gd name="connsiteY53" fmla="*/ 998060 h 1196829"/>
              <a:gd name="connsiteX54" fmla="*/ 1012160 w 1324677"/>
              <a:gd name="connsiteY54" fmla="*/ 1113807 h 1196829"/>
              <a:gd name="connsiteX55" fmla="*/ 977436 w 1324677"/>
              <a:gd name="connsiteY55" fmla="*/ 1171680 h 1196829"/>
              <a:gd name="connsiteX56" fmla="*/ 942712 w 1324677"/>
              <a:gd name="connsiteY56" fmla="*/ 1183255 h 1196829"/>
              <a:gd name="connsiteX57" fmla="*/ 641770 w 1324677"/>
              <a:gd name="connsiteY57" fmla="*/ 1194829 h 1196829"/>
              <a:gd name="connsiteX58" fmla="*/ 317679 w 1324677"/>
              <a:gd name="connsiteY58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26024 w 1324677"/>
              <a:gd name="connsiteY15" fmla="*/ 245705 h 1196829"/>
              <a:gd name="connsiteX16" fmla="*/ 560748 w 1324677"/>
              <a:gd name="connsiteY16" fmla="*/ 164683 h 1196829"/>
              <a:gd name="connsiteX17" fmla="*/ 583897 w 1324677"/>
              <a:gd name="connsiteY17" fmla="*/ 129958 h 1196829"/>
              <a:gd name="connsiteX18" fmla="*/ 595472 w 1324677"/>
              <a:gd name="connsiteY18" fmla="*/ 14212 h 1196829"/>
              <a:gd name="connsiteX19" fmla="*/ 630196 w 1324677"/>
              <a:gd name="connsiteY19" fmla="*/ 48936 h 1196829"/>
              <a:gd name="connsiteX20" fmla="*/ 641770 w 1324677"/>
              <a:gd name="connsiteY20" fmla="*/ 83660 h 1196829"/>
              <a:gd name="connsiteX21" fmla="*/ 688069 w 1324677"/>
              <a:gd name="connsiteY21" fmla="*/ 176257 h 1196829"/>
              <a:gd name="connsiteX22" fmla="*/ 699644 w 1324677"/>
              <a:gd name="connsiteY22" fmla="*/ 210981 h 1196829"/>
              <a:gd name="connsiteX23" fmla="*/ 722793 w 1324677"/>
              <a:gd name="connsiteY23" fmla="*/ 234131 h 1196829"/>
              <a:gd name="connsiteX24" fmla="*/ 757517 w 1324677"/>
              <a:gd name="connsiteY24" fmla="*/ 349877 h 1196829"/>
              <a:gd name="connsiteX25" fmla="*/ 780667 w 1324677"/>
              <a:gd name="connsiteY25" fmla="*/ 373027 h 1196829"/>
              <a:gd name="connsiteX26" fmla="*/ 792241 w 1324677"/>
              <a:gd name="connsiteY26" fmla="*/ 407751 h 1196829"/>
              <a:gd name="connsiteX27" fmla="*/ 803816 w 1324677"/>
              <a:gd name="connsiteY27" fmla="*/ 477199 h 1196829"/>
              <a:gd name="connsiteX28" fmla="*/ 861689 w 1324677"/>
              <a:gd name="connsiteY28" fmla="*/ 465624 h 1196829"/>
              <a:gd name="connsiteX29" fmla="*/ 954287 w 1324677"/>
              <a:gd name="connsiteY29" fmla="*/ 384602 h 1196829"/>
              <a:gd name="connsiteX30" fmla="*/ 1012160 w 1324677"/>
              <a:gd name="connsiteY30" fmla="*/ 349877 h 1196829"/>
              <a:gd name="connsiteX31" fmla="*/ 1035310 w 1324677"/>
              <a:gd name="connsiteY31" fmla="*/ 326728 h 1196829"/>
              <a:gd name="connsiteX32" fmla="*/ 1081608 w 1324677"/>
              <a:gd name="connsiteY32" fmla="*/ 303579 h 1196829"/>
              <a:gd name="connsiteX33" fmla="*/ 1139482 w 1324677"/>
              <a:gd name="connsiteY33" fmla="*/ 268855 h 1196829"/>
              <a:gd name="connsiteX34" fmla="*/ 1208930 w 1324677"/>
              <a:gd name="connsiteY34" fmla="*/ 210981 h 1196829"/>
              <a:gd name="connsiteX35" fmla="*/ 1243654 w 1324677"/>
              <a:gd name="connsiteY35" fmla="*/ 187832 h 1196829"/>
              <a:gd name="connsiteX36" fmla="*/ 1301527 w 1324677"/>
              <a:gd name="connsiteY36" fmla="*/ 129958 h 1196829"/>
              <a:gd name="connsiteX37" fmla="*/ 1324677 w 1324677"/>
              <a:gd name="connsiteY37" fmla="*/ 106809 h 1196829"/>
              <a:gd name="connsiteX38" fmla="*/ 1301527 w 1324677"/>
              <a:gd name="connsiteY38" fmla="*/ 199407 h 1196829"/>
              <a:gd name="connsiteX39" fmla="*/ 1278378 w 1324677"/>
              <a:gd name="connsiteY39" fmla="*/ 234131 h 1196829"/>
              <a:gd name="connsiteX40" fmla="*/ 1255229 w 1324677"/>
              <a:gd name="connsiteY40" fmla="*/ 303579 h 1196829"/>
              <a:gd name="connsiteX41" fmla="*/ 1243654 w 1324677"/>
              <a:gd name="connsiteY41" fmla="*/ 338303 h 1196829"/>
              <a:gd name="connsiteX42" fmla="*/ 1232079 w 1324677"/>
              <a:gd name="connsiteY42" fmla="*/ 373027 h 1196829"/>
              <a:gd name="connsiteX43" fmla="*/ 1185781 w 1324677"/>
              <a:gd name="connsiteY43" fmla="*/ 454050 h 1196829"/>
              <a:gd name="connsiteX44" fmla="*/ 1174206 w 1324677"/>
              <a:gd name="connsiteY44" fmla="*/ 500348 h 1196829"/>
              <a:gd name="connsiteX45" fmla="*/ 1151056 w 1324677"/>
              <a:gd name="connsiteY45" fmla="*/ 569796 h 1196829"/>
              <a:gd name="connsiteX46" fmla="*/ 1139482 w 1324677"/>
              <a:gd name="connsiteY46" fmla="*/ 604520 h 1196829"/>
              <a:gd name="connsiteX47" fmla="*/ 1116332 w 1324677"/>
              <a:gd name="connsiteY47" fmla="*/ 697118 h 1196829"/>
              <a:gd name="connsiteX48" fmla="*/ 1104758 w 1324677"/>
              <a:gd name="connsiteY48" fmla="*/ 731842 h 1196829"/>
              <a:gd name="connsiteX49" fmla="*/ 1093183 w 1324677"/>
              <a:gd name="connsiteY49" fmla="*/ 801290 h 1196829"/>
              <a:gd name="connsiteX50" fmla="*/ 1081608 w 1324677"/>
              <a:gd name="connsiteY50" fmla="*/ 847589 h 1196829"/>
              <a:gd name="connsiteX51" fmla="*/ 1058459 w 1324677"/>
              <a:gd name="connsiteY51" fmla="*/ 963336 h 1196829"/>
              <a:gd name="connsiteX52" fmla="*/ 1046884 w 1324677"/>
              <a:gd name="connsiteY52" fmla="*/ 998060 h 1196829"/>
              <a:gd name="connsiteX53" fmla="*/ 1012160 w 1324677"/>
              <a:gd name="connsiteY53" fmla="*/ 1113807 h 1196829"/>
              <a:gd name="connsiteX54" fmla="*/ 977436 w 1324677"/>
              <a:gd name="connsiteY54" fmla="*/ 1171680 h 1196829"/>
              <a:gd name="connsiteX55" fmla="*/ 942712 w 1324677"/>
              <a:gd name="connsiteY55" fmla="*/ 1183255 h 1196829"/>
              <a:gd name="connsiteX56" fmla="*/ 641770 w 1324677"/>
              <a:gd name="connsiteY56" fmla="*/ 1194829 h 1196829"/>
              <a:gd name="connsiteX57" fmla="*/ 317679 w 1324677"/>
              <a:gd name="connsiteY57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60748 w 1324677"/>
              <a:gd name="connsiteY15" fmla="*/ 164683 h 1196829"/>
              <a:gd name="connsiteX16" fmla="*/ 583897 w 1324677"/>
              <a:gd name="connsiteY16" fmla="*/ 129958 h 1196829"/>
              <a:gd name="connsiteX17" fmla="*/ 595472 w 1324677"/>
              <a:gd name="connsiteY17" fmla="*/ 14212 h 1196829"/>
              <a:gd name="connsiteX18" fmla="*/ 630196 w 1324677"/>
              <a:gd name="connsiteY18" fmla="*/ 48936 h 1196829"/>
              <a:gd name="connsiteX19" fmla="*/ 641770 w 1324677"/>
              <a:gd name="connsiteY19" fmla="*/ 83660 h 1196829"/>
              <a:gd name="connsiteX20" fmla="*/ 688069 w 1324677"/>
              <a:gd name="connsiteY20" fmla="*/ 176257 h 1196829"/>
              <a:gd name="connsiteX21" fmla="*/ 699644 w 1324677"/>
              <a:gd name="connsiteY21" fmla="*/ 210981 h 1196829"/>
              <a:gd name="connsiteX22" fmla="*/ 722793 w 1324677"/>
              <a:gd name="connsiteY22" fmla="*/ 234131 h 1196829"/>
              <a:gd name="connsiteX23" fmla="*/ 757517 w 1324677"/>
              <a:gd name="connsiteY23" fmla="*/ 349877 h 1196829"/>
              <a:gd name="connsiteX24" fmla="*/ 780667 w 1324677"/>
              <a:gd name="connsiteY24" fmla="*/ 373027 h 1196829"/>
              <a:gd name="connsiteX25" fmla="*/ 792241 w 1324677"/>
              <a:gd name="connsiteY25" fmla="*/ 407751 h 1196829"/>
              <a:gd name="connsiteX26" fmla="*/ 803816 w 1324677"/>
              <a:gd name="connsiteY26" fmla="*/ 477199 h 1196829"/>
              <a:gd name="connsiteX27" fmla="*/ 861689 w 1324677"/>
              <a:gd name="connsiteY27" fmla="*/ 465624 h 1196829"/>
              <a:gd name="connsiteX28" fmla="*/ 954287 w 1324677"/>
              <a:gd name="connsiteY28" fmla="*/ 384602 h 1196829"/>
              <a:gd name="connsiteX29" fmla="*/ 1012160 w 1324677"/>
              <a:gd name="connsiteY29" fmla="*/ 349877 h 1196829"/>
              <a:gd name="connsiteX30" fmla="*/ 1035310 w 1324677"/>
              <a:gd name="connsiteY30" fmla="*/ 326728 h 1196829"/>
              <a:gd name="connsiteX31" fmla="*/ 1081608 w 1324677"/>
              <a:gd name="connsiteY31" fmla="*/ 303579 h 1196829"/>
              <a:gd name="connsiteX32" fmla="*/ 1139482 w 1324677"/>
              <a:gd name="connsiteY32" fmla="*/ 268855 h 1196829"/>
              <a:gd name="connsiteX33" fmla="*/ 1208930 w 1324677"/>
              <a:gd name="connsiteY33" fmla="*/ 210981 h 1196829"/>
              <a:gd name="connsiteX34" fmla="*/ 1243654 w 1324677"/>
              <a:gd name="connsiteY34" fmla="*/ 187832 h 1196829"/>
              <a:gd name="connsiteX35" fmla="*/ 1301527 w 1324677"/>
              <a:gd name="connsiteY35" fmla="*/ 129958 h 1196829"/>
              <a:gd name="connsiteX36" fmla="*/ 1324677 w 1324677"/>
              <a:gd name="connsiteY36" fmla="*/ 106809 h 1196829"/>
              <a:gd name="connsiteX37" fmla="*/ 1301527 w 1324677"/>
              <a:gd name="connsiteY37" fmla="*/ 199407 h 1196829"/>
              <a:gd name="connsiteX38" fmla="*/ 1278378 w 1324677"/>
              <a:gd name="connsiteY38" fmla="*/ 234131 h 1196829"/>
              <a:gd name="connsiteX39" fmla="*/ 1255229 w 1324677"/>
              <a:gd name="connsiteY39" fmla="*/ 303579 h 1196829"/>
              <a:gd name="connsiteX40" fmla="*/ 1243654 w 1324677"/>
              <a:gd name="connsiteY40" fmla="*/ 338303 h 1196829"/>
              <a:gd name="connsiteX41" fmla="*/ 1232079 w 1324677"/>
              <a:gd name="connsiteY41" fmla="*/ 373027 h 1196829"/>
              <a:gd name="connsiteX42" fmla="*/ 1185781 w 1324677"/>
              <a:gd name="connsiteY42" fmla="*/ 454050 h 1196829"/>
              <a:gd name="connsiteX43" fmla="*/ 1174206 w 1324677"/>
              <a:gd name="connsiteY43" fmla="*/ 500348 h 1196829"/>
              <a:gd name="connsiteX44" fmla="*/ 1151056 w 1324677"/>
              <a:gd name="connsiteY44" fmla="*/ 569796 h 1196829"/>
              <a:gd name="connsiteX45" fmla="*/ 1139482 w 1324677"/>
              <a:gd name="connsiteY45" fmla="*/ 604520 h 1196829"/>
              <a:gd name="connsiteX46" fmla="*/ 1116332 w 1324677"/>
              <a:gd name="connsiteY46" fmla="*/ 697118 h 1196829"/>
              <a:gd name="connsiteX47" fmla="*/ 1104758 w 1324677"/>
              <a:gd name="connsiteY47" fmla="*/ 731842 h 1196829"/>
              <a:gd name="connsiteX48" fmla="*/ 1093183 w 1324677"/>
              <a:gd name="connsiteY48" fmla="*/ 801290 h 1196829"/>
              <a:gd name="connsiteX49" fmla="*/ 1081608 w 1324677"/>
              <a:gd name="connsiteY49" fmla="*/ 847589 h 1196829"/>
              <a:gd name="connsiteX50" fmla="*/ 1058459 w 1324677"/>
              <a:gd name="connsiteY50" fmla="*/ 963336 h 1196829"/>
              <a:gd name="connsiteX51" fmla="*/ 1046884 w 1324677"/>
              <a:gd name="connsiteY51" fmla="*/ 998060 h 1196829"/>
              <a:gd name="connsiteX52" fmla="*/ 1012160 w 1324677"/>
              <a:gd name="connsiteY52" fmla="*/ 1113807 h 1196829"/>
              <a:gd name="connsiteX53" fmla="*/ 977436 w 1324677"/>
              <a:gd name="connsiteY53" fmla="*/ 1171680 h 1196829"/>
              <a:gd name="connsiteX54" fmla="*/ 942712 w 1324677"/>
              <a:gd name="connsiteY54" fmla="*/ 1183255 h 1196829"/>
              <a:gd name="connsiteX55" fmla="*/ 641770 w 1324677"/>
              <a:gd name="connsiteY55" fmla="*/ 1194829 h 1196829"/>
              <a:gd name="connsiteX56" fmla="*/ 317679 w 1324677"/>
              <a:gd name="connsiteY56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83897 w 1324677"/>
              <a:gd name="connsiteY15" fmla="*/ 129958 h 1196829"/>
              <a:gd name="connsiteX16" fmla="*/ 595472 w 1324677"/>
              <a:gd name="connsiteY16" fmla="*/ 14212 h 1196829"/>
              <a:gd name="connsiteX17" fmla="*/ 630196 w 1324677"/>
              <a:gd name="connsiteY17" fmla="*/ 48936 h 1196829"/>
              <a:gd name="connsiteX18" fmla="*/ 641770 w 1324677"/>
              <a:gd name="connsiteY18" fmla="*/ 83660 h 1196829"/>
              <a:gd name="connsiteX19" fmla="*/ 688069 w 1324677"/>
              <a:gd name="connsiteY19" fmla="*/ 176257 h 1196829"/>
              <a:gd name="connsiteX20" fmla="*/ 699644 w 1324677"/>
              <a:gd name="connsiteY20" fmla="*/ 210981 h 1196829"/>
              <a:gd name="connsiteX21" fmla="*/ 722793 w 1324677"/>
              <a:gd name="connsiteY21" fmla="*/ 234131 h 1196829"/>
              <a:gd name="connsiteX22" fmla="*/ 757517 w 1324677"/>
              <a:gd name="connsiteY22" fmla="*/ 349877 h 1196829"/>
              <a:gd name="connsiteX23" fmla="*/ 780667 w 1324677"/>
              <a:gd name="connsiteY23" fmla="*/ 373027 h 1196829"/>
              <a:gd name="connsiteX24" fmla="*/ 792241 w 1324677"/>
              <a:gd name="connsiteY24" fmla="*/ 407751 h 1196829"/>
              <a:gd name="connsiteX25" fmla="*/ 803816 w 1324677"/>
              <a:gd name="connsiteY25" fmla="*/ 477199 h 1196829"/>
              <a:gd name="connsiteX26" fmla="*/ 861689 w 1324677"/>
              <a:gd name="connsiteY26" fmla="*/ 465624 h 1196829"/>
              <a:gd name="connsiteX27" fmla="*/ 954287 w 1324677"/>
              <a:gd name="connsiteY27" fmla="*/ 384602 h 1196829"/>
              <a:gd name="connsiteX28" fmla="*/ 1012160 w 1324677"/>
              <a:gd name="connsiteY28" fmla="*/ 349877 h 1196829"/>
              <a:gd name="connsiteX29" fmla="*/ 1035310 w 1324677"/>
              <a:gd name="connsiteY29" fmla="*/ 326728 h 1196829"/>
              <a:gd name="connsiteX30" fmla="*/ 1081608 w 1324677"/>
              <a:gd name="connsiteY30" fmla="*/ 303579 h 1196829"/>
              <a:gd name="connsiteX31" fmla="*/ 1139482 w 1324677"/>
              <a:gd name="connsiteY31" fmla="*/ 268855 h 1196829"/>
              <a:gd name="connsiteX32" fmla="*/ 1208930 w 1324677"/>
              <a:gd name="connsiteY32" fmla="*/ 210981 h 1196829"/>
              <a:gd name="connsiteX33" fmla="*/ 1243654 w 1324677"/>
              <a:gd name="connsiteY33" fmla="*/ 187832 h 1196829"/>
              <a:gd name="connsiteX34" fmla="*/ 1301527 w 1324677"/>
              <a:gd name="connsiteY34" fmla="*/ 129958 h 1196829"/>
              <a:gd name="connsiteX35" fmla="*/ 1324677 w 1324677"/>
              <a:gd name="connsiteY35" fmla="*/ 106809 h 1196829"/>
              <a:gd name="connsiteX36" fmla="*/ 1301527 w 1324677"/>
              <a:gd name="connsiteY36" fmla="*/ 199407 h 1196829"/>
              <a:gd name="connsiteX37" fmla="*/ 1278378 w 1324677"/>
              <a:gd name="connsiteY37" fmla="*/ 234131 h 1196829"/>
              <a:gd name="connsiteX38" fmla="*/ 1255229 w 1324677"/>
              <a:gd name="connsiteY38" fmla="*/ 303579 h 1196829"/>
              <a:gd name="connsiteX39" fmla="*/ 1243654 w 1324677"/>
              <a:gd name="connsiteY39" fmla="*/ 338303 h 1196829"/>
              <a:gd name="connsiteX40" fmla="*/ 1232079 w 1324677"/>
              <a:gd name="connsiteY40" fmla="*/ 373027 h 1196829"/>
              <a:gd name="connsiteX41" fmla="*/ 1185781 w 1324677"/>
              <a:gd name="connsiteY41" fmla="*/ 454050 h 1196829"/>
              <a:gd name="connsiteX42" fmla="*/ 1174206 w 1324677"/>
              <a:gd name="connsiteY42" fmla="*/ 500348 h 1196829"/>
              <a:gd name="connsiteX43" fmla="*/ 1151056 w 1324677"/>
              <a:gd name="connsiteY43" fmla="*/ 569796 h 1196829"/>
              <a:gd name="connsiteX44" fmla="*/ 1139482 w 1324677"/>
              <a:gd name="connsiteY44" fmla="*/ 604520 h 1196829"/>
              <a:gd name="connsiteX45" fmla="*/ 1116332 w 1324677"/>
              <a:gd name="connsiteY45" fmla="*/ 697118 h 1196829"/>
              <a:gd name="connsiteX46" fmla="*/ 1104758 w 1324677"/>
              <a:gd name="connsiteY46" fmla="*/ 731842 h 1196829"/>
              <a:gd name="connsiteX47" fmla="*/ 1093183 w 1324677"/>
              <a:gd name="connsiteY47" fmla="*/ 801290 h 1196829"/>
              <a:gd name="connsiteX48" fmla="*/ 1081608 w 1324677"/>
              <a:gd name="connsiteY48" fmla="*/ 847589 h 1196829"/>
              <a:gd name="connsiteX49" fmla="*/ 1058459 w 1324677"/>
              <a:gd name="connsiteY49" fmla="*/ 963336 h 1196829"/>
              <a:gd name="connsiteX50" fmla="*/ 1046884 w 1324677"/>
              <a:gd name="connsiteY50" fmla="*/ 998060 h 1196829"/>
              <a:gd name="connsiteX51" fmla="*/ 1012160 w 1324677"/>
              <a:gd name="connsiteY51" fmla="*/ 1113807 h 1196829"/>
              <a:gd name="connsiteX52" fmla="*/ 977436 w 1324677"/>
              <a:gd name="connsiteY52" fmla="*/ 1171680 h 1196829"/>
              <a:gd name="connsiteX53" fmla="*/ 942712 w 1324677"/>
              <a:gd name="connsiteY53" fmla="*/ 1183255 h 1196829"/>
              <a:gd name="connsiteX54" fmla="*/ 641770 w 1324677"/>
              <a:gd name="connsiteY54" fmla="*/ 1194829 h 1196829"/>
              <a:gd name="connsiteX55" fmla="*/ 317679 w 1324677"/>
              <a:gd name="connsiteY55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95472 w 1324677"/>
              <a:gd name="connsiteY15" fmla="*/ 14212 h 1196829"/>
              <a:gd name="connsiteX16" fmla="*/ 630196 w 1324677"/>
              <a:gd name="connsiteY16" fmla="*/ 48936 h 1196829"/>
              <a:gd name="connsiteX17" fmla="*/ 641770 w 1324677"/>
              <a:gd name="connsiteY17" fmla="*/ 83660 h 1196829"/>
              <a:gd name="connsiteX18" fmla="*/ 688069 w 1324677"/>
              <a:gd name="connsiteY18" fmla="*/ 176257 h 1196829"/>
              <a:gd name="connsiteX19" fmla="*/ 699644 w 1324677"/>
              <a:gd name="connsiteY19" fmla="*/ 210981 h 1196829"/>
              <a:gd name="connsiteX20" fmla="*/ 722793 w 1324677"/>
              <a:gd name="connsiteY20" fmla="*/ 234131 h 1196829"/>
              <a:gd name="connsiteX21" fmla="*/ 757517 w 1324677"/>
              <a:gd name="connsiteY21" fmla="*/ 349877 h 1196829"/>
              <a:gd name="connsiteX22" fmla="*/ 780667 w 1324677"/>
              <a:gd name="connsiteY22" fmla="*/ 373027 h 1196829"/>
              <a:gd name="connsiteX23" fmla="*/ 792241 w 1324677"/>
              <a:gd name="connsiteY23" fmla="*/ 407751 h 1196829"/>
              <a:gd name="connsiteX24" fmla="*/ 803816 w 1324677"/>
              <a:gd name="connsiteY24" fmla="*/ 477199 h 1196829"/>
              <a:gd name="connsiteX25" fmla="*/ 861689 w 1324677"/>
              <a:gd name="connsiteY25" fmla="*/ 465624 h 1196829"/>
              <a:gd name="connsiteX26" fmla="*/ 954287 w 1324677"/>
              <a:gd name="connsiteY26" fmla="*/ 384602 h 1196829"/>
              <a:gd name="connsiteX27" fmla="*/ 1012160 w 1324677"/>
              <a:gd name="connsiteY27" fmla="*/ 349877 h 1196829"/>
              <a:gd name="connsiteX28" fmla="*/ 1035310 w 1324677"/>
              <a:gd name="connsiteY28" fmla="*/ 326728 h 1196829"/>
              <a:gd name="connsiteX29" fmla="*/ 1081608 w 1324677"/>
              <a:gd name="connsiteY29" fmla="*/ 303579 h 1196829"/>
              <a:gd name="connsiteX30" fmla="*/ 1139482 w 1324677"/>
              <a:gd name="connsiteY30" fmla="*/ 268855 h 1196829"/>
              <a:gd name="connsiteX31" fmla="*/ 1208930 w 1324677"/>
              <a:gd name="connsiteY31" fmla="*/ 210981 h 1196829"/>
              <a:gd name="connsiteX32" fmla="*/ 1243654 w 1324677"/>
              <a:gd name="connsiteY32" fmla="*/ 187832 h 1196829"/>
              <a:gd name="connsiteX33" fmla="*/ 1301527 w 1324677"/>
              <a:gd name="connsiteY33" fmla="*/ 129958 h 1196829"/>
              <a:gd name="connsiteX34" fmla="*/ 1324677 w 1324677"/>
              <a:gd name="connsiteY34" fmla="*/ 106809 h 1196829"/>
              <a:gd name="connsiteX35" fmla="*/ 1301527 w 1324677"/>
              <a:gd name="connsiteY35" fmla="*/ 199407 h 1196829"/>
              <a:gd name="connsiteX36" fmla="*/ 1278378 w 1324677"/>
              <a:gd name="connsiteY36" fmla="*/ 234131 h 1196829"/>
              <a:gd name="connsiteX37" fmla="*/ 1255229 w 1324677"/>
              <a:gd name="connsiteY37" fmla="*/ 303579 h 1196829"/>
              <a:gd name="connsiteX38" fmla="*/ 1243654 w 1324677"/>
              <a:gd name="connsiteY38" fmla="*/ 338303 h 1196829"/>
              <a:gd name="connsiteX39" fmla="*/ 1232079 w 1324677"/>
              <a:gd name="connsiteY39" fmla="*/ 373027 h 1196829"/>
              <a:gd name="connsiteX40" fmla="*/ 1185781 w 1324677"/>
              <a:gd name="connsiteY40" fmla="*/ 454050 h 1196829"/>
              <a:gd name="connsiteX41" fmla="*/ 1174206 w 1324677"/>
              <a:gd name="connsiteY41" fmla="*/ 500348 h 1196829"/>
              <a:gd name="connsiteX42" fmla="*/ 1151056 w 1324677"/>
              <a:gd name="connsiteY42" fmla="*/ 569796 h 1196829"/>
              <a:gd name="connsiteX43" fmla="*/ 1139482 w 1324677"/>
              <a:gd name="connsiteY43" fmla="*/ 604520 h 1196829"/>
              <a:gd name="connsiteX44" fmla="*/ 1116332 w 1324677"/>
              <a:gd name="connsiteY44" fmla="*/ 697118 h 1196829"/>
              <a:gd name="connsiteX45" fmla="*/ 1104758 w 1324677"/>
              <a:gd name="connsiteY45" fmla="*/ 731842 h 1196829"/>
              <a:gd name="connsiteX46" fmla="*/ 1093183 w 1324677"/>
              <a:gd name="connsiteY46" fmla="*/ 801290 h 1196829"/>
              <a:gd name="connsiteX47" fmla="*/ 1081608 w 1324677"/>
              <a:gd name="connsiteY47" fmla="*/ 847589 h 1196829"/>
              <a:gd name="connsiteX48" fmla="*/ 1058459 w 1324677"/>
              <a:gd name="connsiteY48" fmla="*/ 963336 h 1196829"/>
              <a:gd name="connsiteX49" fmla="*/ 1046884 w 1324677"/>
              <a:gd name="connsiteY49" fmla="*/ 998060 h 1196829"/>
              <a:gd name="connsiteX50" fmla="*/ 1012160 w 1324677"/>
              <a:gd name="connsiteY50" fmla="*/ 1113807 h 1196829"/>
              <a:gd name="connsiteX51" fmla="*/ 977436 w 1324677"/>
              <a:gd name="connsiteY51" fmla="*/ 1171680 h 1196829"/>
              <a:gd name="connsiteX52" fmla="*/ 942712 w 1324677"/>
              <a:gd name="connsiteY52" fmla="*/ 1183255 h 1196829"/>
              <a:gd name="connsiteX53" fmla="*/ 641770 w 1324677"/>
              <a:gd name="connsiteY53" fmla="*/ 1194829 h 1196829"/>
              <a:gd name="connsiteX54" fmla="*/ 317679 w 1324677"/>
              <a:gd name="connsiteY54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95472 w 1324677"/>
              <a:gd name="connsiteY15" fmla="*/ 14212 h 1196829"/>
              <a:gd name="connsiteX16" fmla="*/ 630196 w 1324677"/>
              <a:gd name="connsiteY16" fmla="*/ 48936 h 1196829"/>
              <a:gd name="connsiteX17" fmla="*/ 688069 w 1324677"/>
              <a:gd name="connsiteY17" fmla="*/ 176257 h 1196829"/>
              <a:gd name="connsiteX18" fmla="*/ 699644 w 1324677"/>
              <a:gd name="connsiteY18" fmla="*/ 210981 h 1196829"/>
              <a:gd name="connsiteX19" fmla="*/ 722793 w 1324677"/>
              <a:gd name="connsiteY19" fmla="*/ 234131 h 1196829"/>
              <a:gd name="connsiteX20" fmla="*/ 757517 w 1324677"/>
              <a:gd name="connsiteY20" fmla="*/ 349877 h 1196829"/>
              <a:gd name="connsiteX21" fmla="*/ 780667 w 1324677"/>
              <a:gd name="connsiteY21" fmla="*/ 373027 h 1196829"/>
              <a:gd name="connsiteX22" fmla="*/ 792241 w 1324677"/>
              <a:gd name="connsiteY22" fmla="*/ 407751 h 1196829"/>
              <a:gd name="connsiteX23" fmla="*/ 803816 w 1324677"/>
              <a:gd name="connsiteY23" fmla="*/ 477199 h 1196829"/>
              <a:gd name="connsiteX24" fmla="*/ 861689 w 1324677"/>
              <a:gd name="connsiteY24" fmla="*/ 465624 h 1196829"/>
              <a:gd name="connsiteX25" fmla="*/ 954287 w 1324677"/>
              <a:gd name="connsiteY25" fmla="*/ 384602 h 1196829"/>
              <a:gd name="connsiteX26" fmla="*/ 1012160 w 1324677"/>
              <a:gd name="connsiteY26" fmla="*/ 349877 h 1196829"/>
              <a:gd name="connsiteX27" fmla="*/ 1035310 w 1324677"/>
              <a:gd name="connsiteY27" fmla="*/ 326728 h 1196829"/>
              <a:gd name="connsiteX28" fmla="*/ 1081608 w 1324677"/>
              <a:gd name="connsiteY28" fmla="*/ 303579 h 1196829"/>
              <a:gd name="connsiteX29" fmla="*/ 1139482 w 1324677"/>
              <a:gd name="connsiteY29" fmla="*/ 268855 h 1196829"/>
              <a:gd name="connsiteX30" fmla="*/ 1208930 w 1324677"/>
              <a:gd name="connsiteY30" fmla="*/ 210981 h 1196829"/>
              <a:gd name="connsiteX31" fmla="*/ 1243654 w 1324677"/>
              <a:gd name="connsiteY31" fmla="*/ 187832 h 1196829"/>
              <a:gd name="connsiteX32" fmla="*/ 1301527 w 1324677"/>
              <a:gd name="connsiteY32" fmla="*/ 129958 h 1196829"/>
              <a:gd name="connsiteX33" fmla="*/ 1324677 w 1324677"/>
              <a:gd name="connsiteY33" fmla="*/ 106809 h 1196829"/>
              <a:gd name="connsiteX34" fmla="*/ 1301527 w 1324677"/>
              <a:gd name="connsiteY34" fmla="*/ 199407 h 1196829"/>
              <a:gd name="connsiteX35" fmla="*/ 1278378 w 1324677"/>
              <a:gd name="connsiteY35" fmla="*/ 234131 h 1196829"/>
              <a:gd name="connsiteX36" fmla="*/ 1255229 w 1324677"/>
              <a:gd name="connsiteY36" fmla="*/ 303579 h 1196829"/>
              <a:gd name="connsiteX37" fmla="*/ 1243654 w 1324677"/>
              <a:gd name="connsiteY37" fmla="*/ 338303 h 1196829"/>
              <a:gd name="connsiteX38" fmla="*/ 1232079 w 1324677"/>
              <a:gd name="connsiteY38" fmla="*/ 373027 h 1196829"/>
              <a:gd name="connsiteX39" fmla="*/ 1185781 w 1324677"/>
              <a:gd name="connsiteY39" fmla="*/ 454050 h 1196829"/>
              <a:gd name="connsiteX40" fmla="*/ 1174206 w 1324677"/>
              <a:gd name="connsiteY40" fmla="*/ 500348 h 1196829"/>
              <a:gd name="connsiteX41" fmla="*/ 1151056 w 1324677"/>
              <a:gd name="connsiteY41" fmla="*/ 569796 h 1196829"/>
              <a:gd name="connsiteX42" fmla="*/ 1139482 w 1324677"/>
              <a:gd name="connsiteY42" fmla="*/ 604520 h 1196829"/>
              <a:gd name="connsiteX43" fmla="*/ 1116332 w 1324677"/>
              <a:gd name="connsiteY43" fmla="*/ 697118 h 1196829"/>
              <a:gd name="connsiteX44" fmla="*/ 1104758 w 1324677"/>
              <a:gd name="connsiteY44" fmla="*/ 731842 h 1196829"/>
              <a:gd name="connsiteX45" fmla="*/ 1093183 w 1324677"/>
              <a:gd name="connsiteY45" fmla="*/ 801290 h 1196829"/>
              <a:gd name="connsiteX46" fmla="*/ 1081608 w 1324677"/>
              <a:gd name="connsiteY46" fmla="*/ 847589 h 1196829"/>
              <a:gd name="connsiteX47" fmla="*/ 1058459 w 1324677"/>
              <a:gd name="connsiteY47" fmla="*/ 963336 h 1196829"/>
              <a:gd name="connsiteX48" fmla="*/ 1046884 w 1324677"/>
              <a:gd name="connsiteY48" fmla="*/ 998060 h 1196829"/>
              <a:gd name="connsiteX49" fmla="*/ 1012160 w 1324677"/>
              <a:gd name="connsiteY49" fmla="*/ 1113807 h 1196829"/>
              <a:gd name="connsiteX50" fmla="*/ 977436 w 1324677"/>
              <a:gd name="connsiteY50" fmla="*/ 1171680 h 1196829"/>
              <a:gd name="connsiteX51" fmla="*/ 942712 w 1324677"/>
              <a:gd name="connsiteY51" fmla="*/ 1183255 h 1196829"/>
              <a:gd name="connsiteX52" fmla="*/ 641770 w 1324677"/>
              <a:gd name="connsiteY52" fmla="*/ 1194829 h 1196829"/>
              <a:gd name="connsiteX53" fmla="*/ 317679 w 1324677"/>
              <a:gd name="connsiteY53" fmla="*/ 1160105 h 1196829"/>
              <a:gd name="connsiteX0" fmla="*/ 317679 w 1324677"/>
              <a:gd name="connsiteY0" fmla="*/ 1194121 h 1230845"/>
              <a:gd name="connsiteX1" fmla="*/ 317679 w 1324677"/>
              <a:gd name="connsiteY1" fmla="*/ 1194121 h 1230845"/>
              <a:gd name="connsiteX2" fmla="*/ 178783 w 1324677"/>
              <a:gd name="connsiteY2" fmla="*/ 661686 h 1230845"/>
              <a:gd name="connsiteX3" fmla="*/ 144059 w 1324677"/>
              <a:gd name="connsiteY3" fmla="*/ 545939 h 1230845"/>
              <a:gd name="connsiteX4" fmla="*/ 63036 w 1324677"/>
              <a:gd name="connsiteY4" fmla="*/ 372319 h 1230845"/>
              <a:gd name="connsiteX5" fmla="*/ 16737 w 1324677"/>
              <a:gd name="connsiteY5" fmla="*/ 256572 h 1230845"/>
              <a:gd name="connsiteX6" fmla="*/ 51462 w 1324677"/>
              <a:gd name="connsiteY6" fmla="*/ 268147 h 1230845"/>
              <a:gd name="connsiteX7" fmla="*/ 120910 w 1324677"/>
              <a:gd name="connsiteY7" fmla="*/ 337595 h 1230845"/>
              <a:gd name="connsiteX8" fmla="*/ 155634 w 1324677"/>
              <a:gd name="connsiteY8" fmla="*/ 372319 h 1230845"/>
              <a:gd name="connsiteX9" fmla="*/ 201932 w 1324677"/>
              <a:gd name="connsiteY9" fmla="*/ 407043 h 1230845"/>
              <a:gd name="connsiteX10" fmla="*/ 271381 w 1324677"/>
              <a:gd name="connsiteY10" fmla="*/ 453342 h 1230845"/>
              <a:gd name="connsiteX11" fmla="*/ 294530 w 1324677"/>
              <a:gd name="connsiteY11" fmla="*/ 488066 h 1230845"/>
              <a:gd name="connsiteX12" fmla="*/ 329254 w 1324677"/>
              <a:gd name="connsiteY12" fmla="*/ 499640 h 1230845"/>
              <a:gd name="connsiteX13" fmla="*/ 352403 w 1324677"/>
              <a:gd name="connsiteY13" fmla="*/ 522790 h 1230845"/>
              <a:gd name="connsiteX14" fmla="*/ 387127 w 1324677"/>
              <a:gd name="connsiteY14" fmla="*/ 499640 h 1230845"/>
              <a:gd name="connsiteX15" fmla="*/ 595472 w 1324677"/>
              <a:gd name="connsiteY15" fmla="*/ 48228 h 1230845"/>
              <a:gd name="connsiteX16" fmla="*/ 688069 w 1324677"/>
              <a:gd name="connsiteY16" fmla="*/ 210273 h 1230845"/>
              <a:gd name="connsiteX17" fmla="*/ 699644 w 1324677"/>
              <a:gd name="connsiteY17" fmla="*/ 244997 h 1230845"/>
              <a:gd name="connsiteX18" fmla="*/ 722793 w 1324677"/>
              <a:gd name="connsiteY18" fmla="*/ 268147 h 1230845"/>
              <a:gd name="connsiteX19" fmla="*/ 757517 w 1324677"/>
              <a:gd name="connsiteY19" fmla="*/ 383893 h 1230845"/>
              <a:gd name="connsiteX20" fmla="*/ 780667 w 1324677"/>
              <a:gd name="connsiteY20" fmla="*/ 407043 h 1230845"/>
              <a:gd name="connsiteX21" fmla="*/ 792241 w 1324677"/>
              <a:gd name="connsiteY21" fmla="*/ 441767 h 1230845"/>
              <a:gd name="connsiteX22" fmla="*/ 803816 w 1324677"/>
              <a:gd name="connsiteY22" fmla="*/ 511215 h 1230845"/>
              <a:gd name="connsiteX23" fmla="*/ 861689 w 1324677"/>
              <a:gd name="connsiteY23" fmla="*/ 499640 h 1230845"/>
              <a:gd name="connsiteX24" fmla="*/ 954287 w 1324677"/>
              <a:gd name="connsiteY24" fmla="*/ 418618 h 1230845"/>
              <a:gd name="connsiteX25" fmla="*/ 1012160 w 1324677"/>
              <a:gd name="connsiteY25" fmla="*/ 383893 h 1230845"/>
              <a:gd name="connsiteX26" fmla="*/ 1035310 w 1324677"/>
              <a:gd name="connsiteY26" fmla="*/ 360744 h 1230845"/>
              <a:gd name="connsiteX27" fmla="*/ 1081608 w 1324677"/>
              <a:gd name="connsiteY27" fmla="*/ 337595 h 1230845"/>
              <a:gd name="connsiteX28" fmla="*/ 1139482 w 1324677"/>
              <a:gd name="connsiteY28" fmla="*/ 302871 h 1230845"/>
              <a:gd name="connsiteX29" fmla="*/ 1208930 w 1324677"/>
              <a:gd name="connsiteY29" fmla="*/ 244997 h 1230845"/>
              <a:gd name="connsiteX30" fmla="*/ 1243654 w 1324677"/>
              <a:gd name="connsiteY30" fmla="*/ 221848 h 1230845"/>
              <a:gd name="connsiteX31" fmla="*/ 1301527 w 1324677"/>
              <a:gd name="connsiteY31" fmla="*/ 163974 h 1230845"/>
              <a:gd name="connsiteX32" fmla="*/ 1324677 w 1324677"/>
              <a:gd name="connsiteY32" fmla="*/ 140825 h 1230845"/>
              <a:gd name="connsiteX33" fmla="*/ 1301527 w 1324677"/>
              <a:gd name="connsiteY33" fmla="*/ 233423 h 1230845"/>
              <a:gd name="connsiteX34" fmla="*/ 1278378 w 1324677"/>
              <a:gd name="connsiteY34" fmla="*/ 268147 h 1230845"/>
              <a:gd name="connsiteX35" fmla="*/ 1255229 w 1324677"/>
              <a:gd name="connsiteY35" fmla="*/ 337595 h 1230845"/>
              <a:gd name="connsiteX36" fmla="*/ 1243654 w 1324677"/>
              <a:gd name="connsiteY36" fmla="*/ 372319 h 1230845"/>
              <a:gd name="connsiteX37" fmla="*/ 1232079 w 1324677"/>
              <a:gd name="connsiteY37" fmla="*/ 407043 h 1230845"/>
              <a:gd name="connsiteX38" fmla="*/ 1185781 w 1324677"/>
              <a:gd name="connsiteY38" fmla="*/ 488066 h 1230845"/>
              <a:gd name="connsiteX39" fmla="*/ 1174206 w 1324677"/>
              <a:gd name="connsiteY39" fmla="*/ 534364 h 1230845"/>
              <a:gd name="connsiteX40" fmla="*/ 1151056 w 1324677"/>
              <a:gd name="connsiteY40" fmla="*/ 603812 h 1230845"/>
              <a:gd name="connsiteX41" fmla="*/ 1139482 w 1324677"/>
              <a:gd name="connsiteY41" fmla="*/ 638536 h 1230845"/>
              <a:gd name="connsiteX42" fmla="*/ 1116332 w 1324677"/>
              <a:gd name="connsiteY42" fmla="*/ 731134 h 1230845"/>
              <a:gd name="connsiteX43" fmla="*/ 1104758 w 1324677"/>
              <a:gd name="connsiteY43" fmla="*/ 765858 h 1230845"/>
              <a:gd name="connsiteX44" fmla="*/ 1093183 w 1324677"/>
              <a:gd name="connsiteY44" fmla="*/ 835306 h 1230845"/>
              <a:gd name="connsiteX45" fmla="*/ 1081608 w 1324677"/>
              <a:gd name="connsiteY45" fmla="*/ 881605 h 1230845"/>
              <a:gd name="connsiteX46" fmla="*/ 1058459 w 1324677"/>
              <a:gd name="connsiteY46" fmla="*/ 997352 h 1230845"/>
              <a:gd name="connsiteX47" fmla="*/ 1046884 w 1324677"/>
              <a:gd name="connsiteY47" fmla="*/ 1032076 h 1230845"/>
              <a:gd name="connsiteX48" fmla="*/ 1012160 w 1324677"/>
              <a:gd name="connsiteY48" fmla="*/ 1147823 h 1230845"/>
              <a:gd name="connsiteX49" fmla="*/ 977436 w 1324677"/>
              <a:gd name="connsiteY49" fmla="*/ 1205696 h 1230845"/>
              <a:gd name="connsiteX50" fmla="*/ 942712 w 1324677"/>
              <a:gd name="connsiteY50" fmla="*/ 1217271 h 1230845"/>
              <a:gd name="connsiteX51" fmla="*/ 641770 w 1324677"/>
              <a:gd name="connsiteY51" fmla="*/ 1228845 h 1230845"/>
              <a:gd name="connsiteX52" fmla="*/ 317679 w 1324677"/>
              <a:gd name="connsiteY52" fmla="*/ 1194121 h 1230845"/>
              <a:gd name="connsiteX0" fmla="*/ 317679 w 1324677"/>
              <a:gd name="connsiteY0" fmla="*/ 1194121 h 1230845"/>
              <a:gd name="connsiteX1" fmla="*/ 317679 w 1324677"/>
              <a:gd name="connsiteY1" fmla="*/ 1194121 h 1230845"/>
              <a:gd name="connsiteX2" fmla="*/ 178783 w 1324677"/>
              <a:gd name="connsiteY2" fmla="*/ 661686 h 1230845"/>
              <a:gd name="connsiteX3" fmla="*/ 144059 w 1324677"/>
              <a:gd name="connsiteY3" fmla="*/ 545939 h 1230845"/>
              <a:gd name="connsiteX4" fmla="*/ 63036 w 1324677"/>
              <a:gd name="connsiteY4" fmla="*/ 372319 h 1230845"/>
              <a:gd name="connsiteX5" fmla="*/ 16737 w 1324677"/>
              <a:gd name="connsiteY5" fmla="*/ 256572 h 1230845"/>
              <a:gd name="connsiteX6" fmla="*/ 51462 w 1324677"/>
              <a:gd name="connsiteY6" fmla="*/ 268147 h 1230845"/>
              <a:gd name="connsiteX7" fmla="*/ 120910 w 1324677"/>
              <a:gd name="connsiteY7" fmla="*/ 337595 h 1230845"/>
              <a:gd name="connsiteX8" fmla="*/ 155634 w 1324677"/>
              <a:gd name="connsiteY8" fmla="*/ 372319 h 1230845"/>
              <a:gd name="connsiteX9" fmla="*/ 201932 w 1324677"/>
              <a:gd name="connsiteY9" fmla="*/ 407043 h 1230845"/>
              <a:gd name="connsiteX10" fmla="*/ 271381 w 1324677"/>
              <a:gd name="connsiteY10" fmla="*/ 453342 h 1230845"/>
              <a:gd name="connsiteX11" fmla="*/ 294530 w 1324677"/>
              <a:gd name="connsiteY11" fmla="*/ 488066 h 1230845"/>
              <a:gd name="connsiteX12" fmla="*/ 329254 w 1324677"/>
              <a:gd name="connsiteY12" fmla="*/ 499640 h 1230845"/>
              <a:gd name="connsiteX13" fmla="*/ 352403 w 1324677"/>
              <a:gd name="connsiteY13" fmla="*/ 522790 h 1230845"/>
              <a:gd name="connsiteX14" fmla="*/ 387127 w 1324677"/>
              <a:gd name="connsiteY14" fmla="*/ 499640 h 1230845"/>
              <a:gd name="connsiteX15" fmla="*/ 595472 w 1324677"/>
              <a:gd name="connsiteY15" fmla="*/ 48228 h 1230845"/>
              <a:gd name="connsiteX16" fmla="*/ 688069 w 1324677"/>
              <a:gd name="connsiteY16" fmla="*/ 210273 h 1230845"/>
              <a:gd name="connsiteX17" fmla="*/ 722793 w 1324677"/>
              <a:gd name="connsiteY17" fmla="*/ 268147 h 1230845"/>
              <a:gd name="connsiteX18" fmla="*/ 757517 w 1324677"/>
              <a:gd name="connsiteY18" fmla="*/ 383893 h 1230845"/>
              <a:gd name="connsiteX19" fmla="*/ 780667 w 1324677"/>
              <a:gd name="connsiteY19" fmla="*/ 407043 h 1230845"/>
              <a:gd name="connsiteX20" fmla="*/ 792241 w 1324677"/>
              <a:gd name="connsiteY20" fmla="*/ 441767 h 1230845"/>
              <a:gd name="connsiteX21" fmla="*/ 803816 w 1324677"/>
              <a:gd name="connsiteY21" fmla="*/ 511215 h 1230845"/>
              <a:gd name="connsiteX22" fmla="*/ 861689 w 1324677"/>
              <a:gd name="connsiteY22" fmla="*/ 499640 h 1230845"/>
              <a:gd name="connsiteX23" fmla="*/ 954287 w 1324677"/>
              <a:gd name="connsiteY23" fmla="*/ 418618 h 1230845"/>
              <a:gd name="connsiteX24" fmla="*/ 1012160 w 1324677"/>
              <a:gd name="connsiteY24" fmla="*/ 383893 h 1230845"/>
              <a:gd name="connsiteX25" fmla="*/ 1035310 w 1324677"/>
              <a:gd name="connsiteY25" fmla="*/ 360744 h 1230845"/>
              <a:gd name="connsiteX26" fmla="*/ 1081608 w 1324677"/>
              <a:gd name="connsiteY26" fmla="*/ 337595 h 1230845"/>
              <a:gd name="connsiteX27" fmla="*/ 1139482 w 1324677"/>
              <a:gd name="connsiteY27" fmla="*/ 302871 h 1230845"/>
              <a:gd name="connsiteX28" fmla="*/ 1208930 w 1324677"/>
              <a:gd name="connsiteY28" fmla="*/ 244997 h 1230845"/>
              <a:gd name="connsiteX29" fmla="*/ 1243654 w 1324677"/>
              <a:gd name="connsiteY29" fmla="*/ 221848 h 1230845"/>
              <a:gd name="connsiteX30" fmla="*/ 1301527 w 1324677"/>
              <a:gd name="connsiteY30" fmla="*/ 163974 h 1230845"/>
              <a:gd name="connsiteX31" fmla="*/ 1324677 w 1324677"/>
              <a:gd name="connsiteY31" fmla="*/ 140825 h 1230845"/>
              <a:gd name="connsiteX32" fmla="*/ 1301527 w 1324677"/>
              <a:gd name="connsiteY32" fmla="*/ 233423 h 1230845"/>
              <a:gd name="connsiteX33" fmla="*/ 1278378 w 1324677"/>
              <a:gd name="connsiteY33" fmla="*/ 268147 h 1230845"/>
              <a:gd name="connsiteX34" fmla="*/ 1255229 w 1324677"/>
              <a:gd name="connsiteY34" fmla="*/ 337595 h 1230845"/>
              <a:gd name="connsiteX35" fmla="*/ 1243654 w 1324677"/>
              <a:gd name="connsiteY35" fmla="*/ 372319 h 1230845"/>
              <a:gd name="connsiteX36" fmla="*/ 1232079 w 1324677"/>
              <a:gd name="connsiteY36" fmla="*/ 407043 h 1230845"/>
              <a:gd name="connsiteX37" fmla="*/ 1185781 w 1324677"/>
              <a:gd name="connsiteY37" fmla="*/ 488066 h 1230845"/>
              <a:gd name="connsiteX38" fmla="*/ 1174206 w 1324677"/>
              <a:gd name="connsiteY38" fmla="*/ 534364 h 1230845"/>
              <a:gd name="connsiteX39" fmla="*/ 1151056 w 1324677"/>
              <a:gd name="connsiteY39" fmla="*/ 603812 h 1230845"/>
              <a:gd name="connsiteX40" fmla="*/ 1139482 w 1324677"/>
              <a:gd name="connsiteY40" fmla="*/ 638536 h 1230845"/>
              <a:gd name="connsiteX41" fmla="*/ 1116332 w 1324677"/>
              <a:gd name="connsiteY41" fmla="*/ 731134 h 1230845"/>
              <a:gd name="connsiteX42" fmla="*/ 1104758 w 1324677"/>
              <a:gd name="connsiteY42" fmla="*/ 765858 h 1230845"/>
              <a:gd name="connsiteX43" fmla="*/ 1093183 w 1324677"/>
              <a:gd name="connsiteY43" fmla="*/ 835306 h 1230845"/>
              <a:gd name="connsiteX44" fmla="*/ 1081608 w 1324677"/>
              <a:gd name="connsiteY44" fmla="*/ 881605 h 1230845"/>
              <a:gd name="connsiteX45" fmla="*/ 1058459 w 1324677"/>
              <a:gd name="connsiteY45" fmla="*/ 997352 h 1230845"/>
              <a:gd name="connsiteX46" fmla="*/ 1046884 w 1324677"/>
              <a:gd name="connsiteY46" fmla="*/ 1032076 h 1230845"/>
              <a:gd name="connsiteX47" fmla="*/ 1012160 w 1324677"/>
              <a:gd name="connsiteY47" fmla="*/ 1147823 h 1230845"/>
              <a:gd name="connsiteX48" fmla="*/ 977436 w 1324677"/>
              <a:gd name="connsiteY48" fmla="*/ 1205696 h 1230845"/>
              <a:gd name="connsiteX49" fmla="*/ 942712 w 1324677"/>
              <a:gd name="connsiteY49" fmla="*/ 1217271 h 1230845"/>
              <a:gd name="connsiteX50" fmla="*/ 641770 w 1324677"/>
              <a:gd name="connsiteY50" fmla="*/ 1228845 h 1230845"/>
              <a:gd name="connsiteX51" fmla="*/ 317679 w 1324677"/>
              <a:gd name="connsiteY51" fmla="*/ 1194121 h 1230845"/>
              <a:gd name="connsiteX0" fmla="*/ 317679 w 1324677"/>
              <a:gd name="connsiteY0" fmla="*/ 1194121 h 1230845"/>
              <a:gd name="connsiteX1" fmla="*/ 317679 w 1324677"/>
              <a:gd name="connsiteY1" fmla="*/ 1194121 h 1230845"/>
              <a:gd name="connsiteX2" fmla="*/ 178783 w 1324677"/>
              <a:gd name="connsiteY2" fmla="*/ 661686 h 1230845"/>
              <a:gd name="connsiteX3" fmla="*/ 144059 w 1324677"/>
              <a:gd name="connsiteY3" fmla="*/ 545939 h 1230845"/>
              <a:gd name="connsiteX4" fmla="*/ 63036 w 1324677"/>
              <a:gd name="connsiteY4" fmla="*/ 372319 h 1230845"/>
              <a:gd name="connsiteX5" fmla="*/ 16737 w 1324677"/>
              <a:gd name="connsiteY5" fmla="*/ 256572 h 1230845"/>
              <a:gd name="connsiteX6" fmla="*/ 51462 w 1324677"/>
              <a:gd name="connsiteY6" fmla="*/ 268147 h 1230845"/>
              <a:gd name="connsiteX7" fmla="*/ 120910 w 1324677"/>
              <a:gd name="connsiteY7" fmla="*/ 337595 h 1230845"/>
              <a:gd name="connsiteX8" fmla="*/ 155634 w 1324677"/>
              <a:gd name="connsiteY8" fmla="*/ 372319 h 1230845"/>
              <a:gd name="connsiteX9" fmla="*/ 201932 w 1324677"/>
              <a:gd name="connsiteY9" fmla="*/ 407043 h 1230845"/>
              <a:gd name="connsiteX10" fmla="*/ 271381 w 1324677"/>
              <a:gd name="connsiteY10" fmla="*/ 453342 h 1230845"/>
              <a:gd name="connsiteX11" fmla="*/ 294530 w 1324677"/>
              <a:gd name="connsiteY11" fmla="*/ 488066 h 1230845"/>
              <a:gd name="connsiteX12" fmla="*/ 329254 w 1324677"/>
              <a:gd name="connsiteY12" fmla="*/ 499640 h 1230845"/>
              <a:gd name="connsiteX13" fmla="*/ 352403 w 1324677"/>
              <a:gd name="connsiteY13" fmla="*/ 522790 h 1230845"/>
              <a:gd name="connsiteX14" fmla="*/ 387127 w 1324677"/>
              <a:gd name="connsiteY14" fmla="*/ 499640 h 1230845"/>
              <a:gd name="connsiteX15" fmla="*/ 595472 w 1324677"/>
              <a:gd name="connsiteY15" fmla="*/ 48228 h 1230845"/>
              <a:gd name="connsiteX16" fmla="*/ 688069 w 1324677"/>
              <a:gd name="connsiteY16" fmla="*/ 210273 h 1230845"/>
              <a:gd name="connsiteX17" fmla="*/ 757517 w 1324677"/>
              <a:gd name="connsiteY17" fmla="*/ 383893 h 1230845"/>
              <a:gd name="connsiteX18" fmla="*/ 780667 w 1324677"/>
              <a:gd name="connsiteY18" fmla="*/ 407043 h 1230845"/>
              <a:gd name="connsiteX19" fmla="*/ 792241 w 1324677"/>
              <a:gd name="connsiteY19" fmla="*/ 441767 h 1230845"/>
              <a:gd name="connsiteX20" fmla="*/ 803816 w 1324677"/>
              <a:gd name="connsiteY20" fmla="*/ 511215 h 1230845"/>
              <a:gd name="connsiteX21" fmla="*/ 861689 w 1324677"/>
              <a:gd name="connsiteY21" fmla="*/ 499640 h 1230845"/>
              <a:gd name="connsiteX22" fmla="*/ 954287 w 1324677"/>
              <a:gd name="connsiteY22" fmla="*/ 418618 h 1230845"/>
              <a:gd name="connsiteX23" fmla="*/ 1012160 w 1324677"/>
              <a:gd name="connsiteY23" fmla="*/ 383893 h 1230845"/>
              <a:gd name="connsiteX24" fmla="*/ 1035310 w 1324677"/>
              <a:gd name="connsiteY24" fmla="*/ 360744 h 1230845"/>
              <a:gd name="connsiteX25" fmla="*/ 1081608 w 1324677"/>
              <a:gd name="connsiteY25" fmla="*/ 337595 h 1230845"/>
              <a:gd name="connsiteX26" fmla="*/ 1139482 w 1324677"/>
              <a:gd name="connsiteY26" fmla="*/ 302871 h 1230845"/>
              <a:gd name="connsiteX27" fmla="*/ 1208930 w 1324677"/>
              <a:gd name="connsiteY27" fmla="*/ 244997 h 1230845"/>
              <a:gd name="connsiteX28" fmla="*/ 1243654 w 1324677"/>
              <a:gd name="connsiteY28" fmla="*/ 221848 h 1230845"/>
              <a:gd name="connsiteX29" fmla="*/ 1301527 w 1324677"/>
              <a:gd name="connsiteY29" fmla="*/ 163974 h 1230845"/>
              <a:gd name="connsiteX30" fmla="*/ 1324677 w 1324677"/>
              <a:gd name="connsiteY30" fmla="*/ 140825 h 1230845"/>
              <a:gd name="connsiteX31" fmla="*/ 1301527 w 1324677"/>
              <a:gd name="connsiteY31" fmla="*/ 233423 h 1230845"/>
              <a:gd name="connsiteX32" fmla="*/ 1278378 w 1324677"/>
              <a:gd name="connsiteY32" fmla="*/ 268147 h 1230845"/>
              <a:gd name="connsiteX33" fmla="*/ 1255229 w 1324677"/>
              <a:gd name="connsiteY33" fmla="*/ 337595 h 1230845"/>
              <a:gd name="connsiteX34" fmla="*/ 1243654 w 1324677"/>
              <a:gd name="connsiteY34" fmla="*/ 372319 h 1230845"/>
              <a:gd name="connsiteX35" fmla="*/ 1232079 w 1324677"/>
              <a:gd name="connsiteY35" fmla="*/ 407043 h 1230845"/>
              <a:gd name="connsiteX36" fmla="*/ 1185781 w 1324677"/>
              <a:gd name="connsiteY36" fmla="*/ 488066 h 1230845"/>
              <a:gd name="connsiteX37" fmla="*/ 1174206 w 1324677"/>
              <a:gd name="connsiteY37" fmla="*/ 534364 h 1230845"/>
              <a:gd name="connsiteX38" fmla="*/ 1151056 w 1324677"/>
              <a:gd name="connsiteY38" fmla="*/ 603812 h 1230845"/>
              <a:gd name="connsiteX39" fmla="*/ 1139482 w 1324677"/>
              <a:gd name="connsiteY39" fmla="*/ 638536 h 1230845"/>
              <a:gd name="connsiteX40" fmla="*/ 1116332 w 1324677"/>
              <a:gd name="connsiteY40" fmla="*/ 731134 h 1230845"/>
              <a:gd name="connsiteX41" fmla="*/ 1104758 w 1324677"/>
              <a:gd name="connsiteY41" fmla="*/ 765858 h 1230845"/>
              <a:gd name="connsiteX42" fmla="*/ 1093183 w 1324677"/>
              <a:gd name="connsiteY42" fmla="*/ 835306 h 1230845"/>
              <a:gd name="connsiteX43" fmla="*/ 1081608 w 1324677"/>
              <a:gd name="connsiteY43" fmla="*/ 881605 h 1230845"/>
              <a:gd name="connsiteX44" fmla="*/ 1058459 w 1324677"/>
              <a:gd name="connsiteY44" fmla="*/ 997352 h 1230845"/>
              <a:gd name="connsiteX45" fmla="*/ 1046884 w 1324677"/>
              <a:gd name="connsiteY45" fmla="*/ 1032076 h 1230845"/>
              <a:gd name="connsiteX46" fmla="*/ 1012160 w 1324677"/>
              <a:gd name="connsiteY46" fmla="*/ 1147823 h 1230845"/>
              <a:gd name="connsiteX47" fmla="*/ 977436 w 1324677"/>
              <a:gd name="connsiteY47" fmla="*/ 1205696 h 1230845"/>
              <a:gd name="connsiteX48" fmla="*/ 942712 w 1324677"/>
              <a:gd name="connsiteY48" fmla="*/ 1217271 h 1230845"/>
              <a:gd name="connsiteX49" fmla="*/ 641770 w 1324677"/>
              <a:gd name="connsiteY49" fmla="*/ 1228845 h 1230845"/>
              <a:gd name="connsiteX50" fmla="*/ 317679 w 1324677"/>
              <a:gd name="connsiteY50" fmla="*/ 1194121 h 1230845"/>
              <a:gd name="connsiteX0" fmla="*/ 317679 w 1324677"/>
              <a:gd name="connsiteY0" fmla="*/ 1165184 h 1201908"/>
              <a:gd name="connsiteX1" fmla="*/ 317679 w 1324677"/>
              <a:gd name="connsiteY1" fmla="*/ 1165184 h 1201908"/>
              <a:gd name="connsiteX2" fmla="*/ 178783 w 1324677"/>
              <a:gd name="connsiteY2" fmla="*/ 632749 h 1201908"/>
              <a:gd name="connsiteX3" fmla="*/ 144059 w 1324677"/>
              <a:gd name="connsiteY3" fmla="*/ 517002 h 1201908"/>
              <a:gd name="connsiteX4" fmla="*/ 63036 w 1324677"/>
              <a:gd name="connsiteY4" fmla="*/ 343382 h 1201908"/>
              <a:gd name="connsiteX5" fmla="*/ 16737 w 1324677"/>
              <a:gd name="connsiteY5" fmla="*/ 227635 h 1201908"/>
              <a:gd name="connsiteX6" fmla="*/ 51462 w 1324677"/>
              <a:gd name="connsiteY6" fmla="*/ 239210 h 1201908"/>
              <a:gd name="connsiteX7" fmla="*/ 120910 w 1324677"/>
              <a:gd name="connsiteY7" fmla="*/ 308658 h 1201908"/>
              <a:gd name="connsiteX8" fmla="*/ 155634 w 1324677"/>
              <a:gd name="connsiteY8" fmla="*/ 343382 h 1201908"/>
              <a:gd name="connsiteX9" fmla="*/ 201932 w 1324677"/>
              <a:gd name="connsiteY9" fmla="*/ 378106 h 1201908"/>
              <a:gd name="connsiteX10" fmla="*/ 271381 w 1324677"/>
              <a:gd name="connsiteY10" fmla="*/ 424405 h 1201908"/>
              <a:gd name="connsiteX11" fmla="*/ 294530 w 1324677"/>
              <a:gd name="connsiteY11" fmla="*/ 459129 h 1201908"/>
              <a:gd name="connsiteX12" fmla="*/ 329254 w 1324677"/>
              <a:gd name="connsiteY12" fmla="*/ 470703 h 1201908"/>
              <a:gd name="connsiteX13" fmla="*/ 352403 w 1324677"/>
              <a:gd name="connsiteY13" fmla="*/ 493853 h 1201908"/>
              <a:gd name="connsiteX14" fmla="*/ 387127 w 1324677"/>
              <a:gd name="connsiteY14" fmla="*/ 470703 h 1201908"/>
              <a:gd name="connsiteX15" fmla="*/ 595472 w 1324677"/>
              <a:gd name="connsiteY15" fmla="*/ 19291 h 1201908"/>
              <a:gd name="connsiteX16" fmla="*/ 757517 w 1324677"/>
              <a:gd name="connsiteY16" fmla="*/ 354956 h 1201908"/>
              <a:gd name="connsiteX17" fmla="*/ 780667 w 1324677"/>
              <a:gd name="connsiteY17" fmla="*/ 378106 h 1201908"/>
              <a:gd name="connsiteX18" fmla="*/ 792241 w 1324677"/>
              <a:gd name="connsiteY18" fmla="*/ 412830 h 1201908"/>
              <a:gd name="connsiteX19" fmla="*/ 803816 w 1324677"/>
              <a:gd name="connsiteY19" fmla="*/ 482278 h 1201908"/>
              <a:gd name="connsiteX20" fmla="*/ 861689 w 1324677"/>
              <a:gd name="connsiteY20" fmla="*/ 470703 h 1201908"/>
              <a:gd name="connsiteX21" fmla="*/ 954287 w 1324677"/>
              <a:gd name="connsiteY21" fmla="*/ 389681 h 1201908"/>
              <a:gd name="connsiteX22" fmla="*/ 1012160 w 1324677"/>
              <a:gd name="connsiteY22" fmla="*/ 354956 h 1201908"/>
              <a:gd name="connsiteX23" fmla="*/ 1035310 w 1324677"/>
              <a:gd name="connsiteY23" fmla="*/ 331807 h 1201908"/>
              <a:gd name="connsiteX24" fmla="*/ 1081608 w 1324677"/>
              <a:gd name="connsiteY24" fmla="*/ 308658 h 1201908"/>
              <a:gd name="connsiteX25" fmla="*/ 1139482 w 1324677"/>
              <a:gd name="connsiteY25" fmla="*/ 273934 h 1201908"/>
              <a:gd name="connsiteX26" fmla="*/ 1208930 w 1324677"/>
              <a:gd name="connsiteY26" fmla="*/ 216060 h 1201908"/>
              <a:gd name="connsiteX27" fmla="*/ 1243654 w 1324677"/>
              <a:gd name="connsiteY27" fmla="*/ 192911 h 1201908"/>
              <a:gd name="connsiteX28" fmla="*/ 1301527 w 1324677"/>
              <a:gd name="connsiteY28" fmla="*/ 135037 h 1201908"/>
              <a:gd name="connsiteX29" fmla="*/ 1324677 w 1324677"/>
              <a:gd name="connsiteY29" fmla="*/ 111888 h 1201908"/>
              <a:gd name="connsiteX30" fmla="*/ 1301527 w 1324677"/>
              <a:gd name="connsiteY30" fmla="*/ 204486 h 1201908"/>
              <a:gd name="connsiteX31" fmla="*/ 1278378 w 1324677"/>
              <a:gd name="connsiteY31" fmla="*/ 239210 h 1201908"/>
              <a:gd name="connsiteX32" fmla="*/ 1255229 w 1324677"/>
              <a:gd name="connsiteY32" fmla="*/ 308658 h 1201908"/>
              <a:gd name="connsiteX33" fmla="*/ 1243654 w 1324677"/>
              <a:gd name="connsiteY33" fmla="*/ 343382 h 1201908"/>
              <a:gd name="connsiteX34" fmla="*/ 1232079 w 1324677"/>
              <a:gd name="connsiteY34" fmla="*/ 378106 h 1201908"/>
              <a:gd name="connsiteX35" fmla="*/ 1185781 w 1324677"/>
              <a:gd name="connsiteY35" fmla="*/ 459129 h 1201908"/>
              <a:gd name="connsiteX36" fmla="*/ 1174206 w 1324677"/>
              <a:gd name="connsiteY36" fmla="*/ 505427 h 1201908"/>
              <a:gd name="connsiteX37" fmla="*/ 1151056 w 1324677"/>
              <a:gd name="connsiteY37" fmla="*/ 574875 h 1201908"/>
              <a:gd name="connsiteX38" fmla="*/ 1139482 w 1324677"/>
              <a:gd name="connsiteY38" fmla="*/ 609599 h 1201908"/>
              <a:gd name="connsiteX39" fmla="*/ 1116332 w 1324677"/>
              <a:gd name="connsiteY39" fmla="*/ 702197 h 1201908"/>
              <a:gd name="connsiteX40" fmla="*/ 1104758 w 1324677"/>
              <a:gd name="connsiteY40" fmla="*/ 736921 h 1201908"/>
              <a:gd name="connsiteX41" fmla="*/ 1093183 w 1324677"/>
              <a:gd name="connsiteY41" fmla="*/ 806369 h 1201908"/>
              <a:gd name="connsiteX42" fmla="*/ 1081608 w 1324677"/>
              <a:gd name="connsiteY42" fmla="*/ 852668 h 1201908"/>
              <a:gd name="connsiteX43" fmla="*/ 1058459 w 1324677"/>
              <a:gd name="connsiteY43" fmla="*/ 968415 h 1201908"/>
              <a:gd name="connsiteX44" fmla="*/ 1046884 w 1324677"/>
              <a:gd name="connsiteY44" fmla="*/ 1003139 h 1201908"/>
              <a:gd name="connsiteX45" fmla="*/ 1012160 w 1324677"/>
              <a:gd name="connsiteY45" fmla="*/ 1118886 h 1201908"/>
              <a:gd name="connsiteX46" fmla="*/ 977436 w 1324677"/>
              <a:gd name="connsiteY46" fmla="*/ 1176759 h 1201908"/>
              <a:gd name="connsiteX47" fmla="*/ 942712 w 1324677"/>
              <a:gd name="connsiteY47" fmla="*/ 1188334 h 1201908"/>
              <a:gd name="connsiteX48" fmla="*/ 641770 w 1324677"/>
              <a:gd name="connsiteY48" fmla="*/ 1199908 h 1201908"/>
              <a:gd name="connsiteX49" fmla="*/ 317679 w 1324677"/>
              <a:gd name="connsiteY49" fmla="*/ 1165184 h 1201908"/>
              <a:gd name="connsiteX0" fmla="*/ 317679 w 1324677"/>
              <a:gd name="connsiteY0" fmla="*/ 1161326 h 1198050"/>
              <a:gd name="connsiteX1" fmla="*/ 317679 w 1324677"/>
              <a:gd name="connsiteY1" fmla="*/ 1161326 h 1198050"/>
              <a:gd name="connsiteX2" fmla="*/ 178783 w 1324677"/>
              <a:gd name="connsiteY2" fmla="*/ 628891 h 1198050"/>
              <a:gd name="connsiteX3" fmla="*/ 144059 w 1324677"/>
              <a:gd name="connsiteY3" fmla="*/ 513144 h 1198050"/>
              <a:gd name="connsiteX4" fmla="*/ 63036 w 1324677"/>
              <a:gd name="connsiteY4" fmla="*/ 339524 h 1198050"/>
              <a:gd name="connsiteX5" fmla="*/ 16737 w 1324677"/>
              <a:gd name="connsiteY5" fmla="*/ 223777 h 1198050"/>
              <a:gd name="connsiteX6" fmla="*/ 51462 w 1324677"/>
              <a:gd name="connsiteY6" fmla="*/ 235352 h 1198050"/>
              <a:gd name="connsiteX7" fmla="*/ 120910 w 1324677"/>
              <a:gd name="connsiteY7" fmla="*/ 304800 h 1198050"/>
              <a:gd name="connsiteX8" fmla="*/ 155634 w 1324677"/>
              <a:gd name="connsiteY8" fmla="*/ 339524 h 1198050"/>
              <a:gd name="connsiteX9" fmla="*/ 201932 w 1324677"/>
              <a:gd name="connsiteY9" fmla="*/ 374248 h 1198050"/>
              <a:gd name="connsiteX10" fmla="*/ 271381 w 1324677"/>
              <a:gd name="connsiteY10" fmla="*/ 420547 h 1198050"/>
              <a:gd name="connsiteX11" fmla="*/ 294530 w 1324677"/>
              <a:gd name="connsiteY11" fmla="*/ 455271 h 1198050"/>
              <a:gd name="connsiteX12" fmla="*/ 329254 w 1324677"/>
              <a:gd name="connsiteY12" fmla="*/ 466845 h 1198050"/>
              <a:gd name="connsiteX13" fmla="*/ 352403 w 1324677"/>
              <a:gd name="connsiteY13" fmla="*/ 489995 h 1198050"/>
              <a:gd name="connsiteX14" fmla="*/ 387127 w 1324677"/>
              <a:gd name="connsiteY14" fmla="*/ 466845 h 1198050"/>
              <a:gd name="connsiteX15" fmla="*/ 595472 w 1324677"/>
              <a:gd name="connsiteY15" fmla="*/ 15433 h 1198050"/>
              <a:gd name="connsiteX16" fmla="*/ 780667 w 1324677"/>
              <a:gd name="connsiteY16" fmla="*/ 374248 h 1198050"/>
              <a:gd name="connsiteX17" fmla="*/ 792241 w 1324677"/>
              <a:gd name="connsiteY17" fmla="*/ 408972 h 1198050"/>
              <a:gd name="connsiteX18" fmla="*/ 803816 w 1324677"/>
              <a:gd name="connsiteY18" fmla="*/ 478420 h 1198050"/>
              <a:gd name="connsiteX19" fmla="*/ 861689 w 1324677"/>
              <a:gd name="connsiteY19" fmla="*/ 466845 h 1198050"/>
              <a:gd name="connsiteX20" fmla="*/ 954287 w 1324677"/>
              <a:gd name="connsiteY20" fmla="*/ 385823 h 1198050"/>
              <a:gd name="connsiteX21" fmla="*/ 1012160 w 1324677"/>
              <a:gd name="connsiteY21" fmla="*/ 351098 h 1198050"/>
              <a:gd name="connsiteX22" fmla="*/ 1035310 w 1324677"/>
              <a:gd name="connsiteY22" fmla="*/ 327949 h 1198050"/>
              <a:gd name="connsiteX23" fmla="*/ 1081608 w 1324677"/>
              <a:gd name="connsiteY23" fmla="*/ 304800 h 1198050"/>
              <a:gd name="connsiteX24" fmla="*/ 1139482 w 1324677"/>
              <a:gd name="connsiteY24" fmla="*/ 270076 h 1198050"/>
              <a:gd name="connsiteX25" fmla="*/ 1208930 w 1324677"/>
              <a:gd name="connsiteY25" fmla="*/ 212202 h 1198050"/>
              <a:gd name="connsiteX26" fmla="*/ 1243654 w 1324677"/>
              <a:gd name="connsiteY26" fmla="*/ 189053 h 1198050"/>
              <a:gd name="connsiteX27" fmla="*/ 1301527 w 1324677"/>
              <a:gd name="connsiteY27" fmla="*/ 131179 h 1198050"/>
              <a:gd name="connsiteX28" fmla="*/ 1324677 w 1324677"/>
              <a:gd name="connsiteY28" fmla="*/ 108030 h 1198050"/>
              <a:gd name="connsiteX29" fmla="*/ 1301527 w 1324677"/>
              <a:gd name="connsiteY29" fmla="*/ 200628 h 1198050"/>
              <a:gd name="connsiteX30" fmla="*/ 1278378 w 1324677"/>
              <a:gd name="connsiteY30" fmla="*/ 235352 h 1198050"/>
              <a:gd name="connsiteX31" fmla="*/ 1255229 w 1324677"/>
              <a:gd name="connsiteY31" fmla="*/ 304800 h 1198050"/>
              <a:gd name="connsiteX32" fmla="*/ 1243654 w 1324677"/>
              <a:gd name="connsiteY32" fmla="*/ 339524 h 1198050"/>
              <a:gd name="connsiteX33" fmla="*/ 1232079 w 1324677"/>
              <a:gd name="connsiteY33" fmla="*/ 374248 h 1198050"/>
              <a:gd name="connsiteX34" fmla="*/ 1185781 w 1324677"/>
              <a:gd name="connsiteY34" fmla="*/ 455271 h 1198050"/>
              <a:gd name="connsiteX35" fmla="*/ 1174206 w 1324677"/>
              <a:gd name="connsiteY35" fmla="*/ 501569 h 1198050"/>
              <a:gd name="connsiteX36" fmla="*/ 1151056 w 1324677"/>
              <a:gd name="connsiteY36" fmla="*/ 571017 h 1198050"/>
              <a:gd name="connsiteX37" fmla="*/ 1139482 w 1324677"/>
              <a:gd name="connsiteY37" fmla="*/ 605741 h 1198050"/>
              <a:gd name="connsiteX38" fmla="*/ 1116332 w 1324677"/>
              <a:gd name="connsiteY38" fmla="*/ 698339 h 1198050"/>
              <a:gd name="connsiteX39" fmla="*/ 1104758 w 1324677"/>
              <a:gd name="connsiteY39" fmla="*/ 733063 h 1198050"/>
              <a:gd name="connsiteX40" fmla="*/ 1093183 w 1324677"/>
              <a:gd name="connsiteY40" fmla="*/ 802511 h 1198050"/>
              <a:gd name="connsiteX41" fmla="*/ 1081608 w 1324677"/>
              <a:gd name="connsiteY41" fmla="*/ 848810 h 1198050"/>
              <a:gd name="connsiteX42" fmla="*/ 1058459 w 1324677"/>
              <a:gd name="connsiteY42" fmla="*/ 964557 h 1198050"/>
              <a:gd name="connsiteX43" fmla="*/ 1046884 w 1324677"/>
              <a:gd name="connsiteY43" fmla="*/ 999281 h 1198050"/>
              <a:gd name="connsiteX44" fmla="*/ 1012160 w 1324677"/>
              <a:gd name="connsiteY44" fmla="*/ 1115028 h 1198050"/>
              <a:gd name="connsiteX45" fmla="*/ 977436 w 1324677"/>
              <a:gd name="connsiteY45" fmla="*/ 1172901 h 1198050"/>
              <a:gd name="connsiteX46" fmla="*/ 942712 w 1324677"/>
              <a:gd name="connsiteY46" fmla="*/ 1184476 h 1198050"/>
              <a:gd name="connsiteX47" fmla="*/ 641770 w 1324677"/>
              <a:gd name="connsiteY47" fmla="*/ 1196050 h 1198050"/>
              <a:gd name="connsiteX48" fmla="*/ 317679 w 1324677"/>
              <a:gd name="connsiteY48" fmla="*/ 1161326 h 1198050"/>
              <a:gd name="connsiteX0" fmla="*/ 317679 w 1324677"/>
              <a:gd name="connsiteY0" fmla="*/ 1155539 h 1192263"/>
              <a:gd name="connsiteX1" fmla="*/ 317679 w 1324677"/>
              <a:gd name="connsiteY1" fmla="*/ 1155539 h 1192263"/>
              <a:gd name="connsiteX2" fmla="*/ 178783 w 1324677"/>
              <a:gd name="connsiteY2" fmla="*/ 623104 h 1192263"/>
              <a:gd name="connsiteX3" fmla="*/ 144059 w 1324677"/>
              <a:gd name="connsiteY3" fmla="*/ 507357 h 1192263"/>
              <a:gd name="connsiteX4" fmla="*/ 63036 w 1324677"/>
              <a:gd name="connsiteY4" fmla="*/ 333737 h 1192263"/>
              <a:gd name="connsiteX5" fmla="*/ 16737 w 1324677"/>
              <a:gd name="connsiteY5" fmla="*/ 217990 h 1192263"/>
              <a:gd name="connsiteX6" fmla="*/ 51462 w 1324677"/>
              <a:gd name="connsiteY6" fmla="*/ 229565 h 1192263"/>
              <a:gd name="connsiteX7" fmla="*/ 120910 w 1324677"/>
              <a:gd name="connsiteY7" fmla="*/ 299013 h 1192263"/>
              <a:gd name="connsiteX8" fmla="*/ 155634 w 1324677"/>
              <a:gd name="connsiteY8" fmla="*/ 333737 h 1192263"/>
              <a:gd name="connsiteX9" fmla="*/ 201932 w 1324677"/>
              <a:gd name="connsiteY9" fmla="*/ 368461 h 1192263"/>
              <a:gd name="connsiteX10" fmla="*/ 271381 w 1324677"/>
              <a:gd name="connsiteY10" fmla="*/ 414760 h 1192263"/>
              <a:gd name="connsiteX11" fmla="*/ 294530 w 1324677"/>
              <a:gd name="connsiteY11" fmla="*/ 449484 h 1192263"/>
              <a:gd name="connsiteX12" fmla="*/ 329254 w 1324677"/>
              <a:gd name="connsiteY12" fmla="*/ 461058 h 1192263"/>
              <a:gd name="connsiteX13" fmla="*/ 352403 w 1324677"/>
              <a:gd name="connsiteY13" fmla="*/ 484208 h 1192263"/>
              <a:gd name="connsiteX14" fmla="*/ 387127 w 1324677"/>
              <a:gd name="connsiteY14" fmla="*/ 461058 h 1192263"/>
              <a:gd name="connsiteX15" fmla="*/ 595472 w 1324677"/>
              <a:gd name="connsiteY15" fmla="*/ 9646 h 1192263"/>
              <a:gd name="connsiteX16" fmla="*/ 792241 w 1324677"/>
              <a:gd name="connsiteY16" fmla="*/ 403185 h 1192263"/>
              <a:gd name="connsiteX17" fmla="*/ 803816 w 1324677"/>
              <a:gd name="connsiteY17" fmla="*/ 472633 h 1192263"/>
              <a:gd name="connsiteX18" fmla="*/ 861689 w 1324677"/>
              <a:gd name="connsiteY18" fmla="*/ 461058 h 1192263"/>
              <a:gd name="connsiteX19" fmla="*/ 954287 w 1324677"/>
              <a:gd name="connsiteY19" fmla="*/ 380036 h 1192263"/>
              <a:gd name="connsiteX20" fmla="*/ 1012160 w 1324677"/>
              <a:gd name="connsiteY20" fmla="*/ 345311 h 1192263"/>
              <a:gd name="connsiteX21" fmla="*/ 1035310 w 1324677"/>
              <a:gd name="connsiteY21" fmla="*/ 322162 h 1192263"/>
              <a:gd name="connsiteX22" fmla="*/ 1081608 w 1324677"/>
              <a:gd name="connsiteY22" fmla="*/ 299013 h 1192263"/>
              <a:gd name="connsiteX23" fmla="*/ 1139482 w 1324677"/>
              <a:gd name="connsiteY23" fmla="*/ 264289 h 1192263"/>
              <a:gd name="connsiteX24" fmla="*/ 1208930 w 1324677"/>
              <a:gd name="connsiteY24" fmla="*/ 206415 h 1192263"/>
              <a:gd name="connsiteX25" fmla="*/ 1243654 w 1324677"/>
              <a:gd name="connsiteY25" fmla="*/ 183266 h 1192263"/>
              <a:gd name="connsiteX26" fmla="*/ 1301527 w 1324677"/>
              <a:gd name="connsiteY26" fmla="*/ 125392 h 1192263"/>
              <a:gd name="connsiteX27" fmla="*/ 1324677 w 1324677"/>
              <a:gd name="connsiteY27" fmla="*/ 102243 h 1192263"/>
              <a:gd name="connsiteX28" fmla="*/ 1301527 w 1324677"/>
              <a:gd name="connsiteY28" fmla="*/ 194841 h 1192263"/>
              <a:gd name="connsiteX29" fmla="*/ 1278378 w 1324677"/>
              <a:gd name="connsiteY29" fmla="*/ 229565 h 1192263"/>
              <a:gd name="connsiteX30" fmla="*/ 1255229 w 1324677"/>
              <a:gd name="connsiteY30" fmla="*/ 299013 h 1192263"/>
              <a:gd name="connsiteX31" fmla="*/ 1243654 w 1324677"/>
              <a:gd name="connsiteY31" fmla="*/ 333737 h 1192263"/>
              <a:gd name="connsiteX32" fmla="*/ 1232079 w 1324677"/>
              <a:gd name="connsiteY32" fmla="*/ 368461 h 1192263"/>
              <a:gd name="connsiteX33" fmla="*/ 1185781 w 1324677"/>
              <a:gd name="connsiteY33" fmla="*/ 449484 h 1192263"/>
              <a:gd name="connsiteX34" fmla="*/ 1174206 w 1324677"/>
              <a:gd name="connsiteY34" fmla="*/ 495782 h 1192263"/>
              <a:gd name="connsiteX35" fmla="*/ 1151056 w 1324677"/>
              <a:gd name="connsiteY35" fmla="*/ 565230 h 1192263"/>
              <a:gd name="connsiteX36" fmla="*/ 1139482 w 1324677"/>
              <a:gd name="connsiteY36" fmla="*/ 599954 h 1192263"/>
              <a:gd name="connsiteX37" fmla="*/ 1116332 w 1324677"/>
              <a:gd name="connsiteY37" fmla="*/ 692552 h 1192263"/>
              <a:gd name="connsiteX38" fmla="*/ 1104758 w 1324677"/>
              <a:gd name="connsiteY38" fmla="*/ 727276 h 1192263"/>
              <a:gd name="connsiteX39" fmla="*/ 1093183 w 1324677"/>
              <a:gd name="connsiteY39" fmla="*/ 796724 h 1192263"/>
              <a:gd name="connsiteX40" fmla="*/ 1081608 w 1324677"/>
              <a:gd name="connsiteY40" fmla="*/ 843023 h 1192263"/>
              <a:gd name="connsiteX41" fmla="*/ 1058459 w 1324677"/>
              <a:gd name="connsiteY41" fmla="*/ 958770 h 1192263"/>
              <a:gd name="connsiteX42" fmla="*/ 1046884 w 1324677"/>
              <a:gd name="connsiteY42" fmla="*/ 993494 h 1192263"/>
              <a:gd name="connsiteX43" fmla="*/ 1012160 w 1324677"/>
              <a:gd name="connsiteY43" fmla="*/ 1109241 h 1192263"/>
              <a:gd name="connsiteX44" fmla="*/ 977436 w 1324677"/>
              <a:gd name="connsiteY44" fmla="*/ 1167114 h 1192263"/>
              <a:gd name="connsiteX45" fmla="*/ 942712 w 1324677"/>
              <a:gd name="connsiteY45" fmla="*/ 1178689 h 1192263"/>
              <a:gd name="connsiteX46" fmla="*/ 641770 w 1324677"/>
              <a:gd name="connsiteY46" fmla="*/ 1190263 h 1192263"/>
              <a:gd name="connsiteX47" fmla="*/ 317679 w 1324677"/>
              <a:gd name="connsiteY47" fmla="*/ 1155539 h 1192263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71381 w 1324677"/>
              <a:gd name="connsiteY10" fmla="*/ 405114 h 1182617"/>
              <a:gd name="connsiteX11" fmla="*/ 294530 w 1324677"/>
              <a:gd name="connsiteY11" fmla="*/ 439838 h 1182617"/>
              <a:gd name="connsiteX12" fmla="*/ 329254 w 1324677"/>
              <a:gd name="connsiteY12" fmla="*/ 451412 h 1182617"/>
              <a:gd name="connsiteX13" fmla="*/ 352403 w 1324677"/>
              <a:gd name="connsiteY13" fmla="*/ 474562 h 1182617"/>
              <a:gd name="connsiteX14" fmla="*/ 387127 w 1324677"/>
              <a:gd name="connsiteY14" fmla="*/ 451412 h 1182617"/>
              <a:gd name="connsiteX15" fmla="*/ 595472 w 1324677"/>
              <a:gd name="connsiteY15" fmla="*/ 0 h 1182617"/>
              <a:gd name="connsiteX16" fmla="*/ 803816 w 1324677"/>
              <a:gd name="connsiteY16" fmla="*/ 462987 h 1182617"/>
              <a:gd name="connsiteX17" fmla="*/ 861689 w 1324677"/>
              <a:gd name="connsiteY17" fmla="*/ 451412 h 1182617"/>
              <a:gd name="connsiteX18" fmla="*/ 954287 w 1324677"/>
              <a:gd name="connsiteY18" fmla="*/ 370390 h 1182617"/>
              <a:gd name="connsiteX19" fmla="*/ 1012160 w 1324677"/>
              <a:gd name="connsiteY19" fmla="*/ 335665 h 1182617"/>
              <a:gd name="connsiteX20" fmla="*/ 1035310 w 1324677"/>
              <a:gd name="connsiteY20" fmla="*/ 312516 h 1182617"/>
              <a:gd name="connsiteX21" fmla="*/ 1081608 w 1324677"/>
              <a:gd name="connsiteY21" fmla="*/ 289367 h 1182617"/>
              <a:gd name="connsiteX22" fmla="*/ 1139482 w 1324677"/>
              <a:gd name="connsiteY22" fmla="*/ 254643 h 1182617"/>
              <a:gd name="connsiteX23" fmla="*/ 1208930 w 1324677"/>
              <a:gd name="connsiteY23" fmla="*/ 196769 h 1182617"/>
              <a:gd name="connsiteX24" fmla="*/ 1243654 w 1324677"/>
              <a:gd name="connsiteY24" fmla="*/ 173620 h 1182617"/>
              <a:gd name="connsiteX25" fmla="*/ 1301527 w 1324677"/>
              <a:gd name="connsiteY25" fmla="*/ 115746 h 1182617"/>
              <a:gd name="connsiteX26" fmla="*/ 1324677 w 1324677"/>
              <a:gd name="connsiteY26" fmla="*/ 92597 h 1182617"/>
              <a:gd name="connsiteX27" fmla="*/ 1301527 w 1324677"/>
              <a:gd name="connsiteY27" fmla="*/ 185195 h 1182617"/>
              <a:gd name="connsiteX28" fmla="*/ 1278378 w 1324677"/>
              <a:gd name="connsiteY28" fmla="*/ 219919 h 1182617"/>
              <a:gd name="connsiteX29" fmla="*/ 1255229 w 1324677"/>
              <a:gd name="connsiteY29" fmla="*/ 289367 h 1182617"/>
              <a:gd name="connsiteX30" fmla="*/ 1243654 w 1324677"/>
              <a:gd name="connsiteY30" fmla="*/ 324091 h 1182617"/>
              <a:gd name="connsiteX31" fmla="*/ 1232079 w 1324677"/>
              <a:gd name="connsiteY31" fmla="*/ 358815 h 1182617"/>
              <a:gd name="connsiteX32" fmla="*/ 1185781 w 1324677"/>
              <a:gd name="connsiteY32" fmla="*/ 439838 h 1182617"/>
              <a:gd name="connsiteX33" fmla="*/ 1174206 w 1324677"/>
              <a:gd name="connsiteY33" fmla="*/ 486136 h 1182617"/>
              <a:gd name="connsiteX34" fmla="*/ 1151056 w 1324677"/>
              <a:gd name="connsiteY34" fmla="*/ 555584 h 1182617"/>
              <a:gd name="connsiteX35" fmla="*/ 1139482 w 1324677"/>
              <a:gd name="connsiteY35" fmla="*/ 590308 h 1182617"/>
              <a:gd name="connsiteX36" fmla="*/ 1116332 w 1324677"/>
              <a:gd name="connsiteY36" fmla="*/ 682906 h 1182617"/>
              <a:gd name="connsiteX37" fmla="*/ 1104758 w 1324677"/>
              <a:gd name="connsiteY37" fmla="*/ 717630 h 1182617"/>
              <a:gd name="connsiteX38" fmla="*/ 1093183 w 1324677"/>
              <a:gd name="connsiteY38" fmla="*/ 787078 h 1182617"/>
              <a:gd name="connsiteX39" fmla="*/ 1081608 w 1324677"/>
              <a:gd name="connsiteY39" fmla="*/ 833377 h 1182617"/>
              <a:gd name="connsiteX40" fmla="*/ 1058459 w 1324677"/>
              <a:gd name="connsiteY40" fmla="*/ 949124 h 1182617"/>
              <a:gd name="connsiteX41" fmla="*/ 1046884 w 1324677"/>
              <a:gd name="connsiteY41" fmla="*/ 983848 h 1182617"/>
              <a:gd name="connsiteX42" fmla="*/ 1012160 w 1324677"/>
              <a:gd name="connsiteY42" fmla="*/ 1099595 h 1182617"/>
              <a:gd name="connsiteX43" fmla="*/ 977436 w 1324677"/>
              <a:gd name="connsiteY43" fmla="*/ 1157468 h 1182617"/>
              <a:gd name="connsiteX44" fmla="*/ 942712 w 1324677"/>
              <a:gd name="connsiteY44" fmla="*/ 1169043 h 1182617"/>
              <a:gd name="connsiteX45" fmla="*/ 641770 w 1324677"/>
              <a:gd name="connsiteY45" fmla="*/ 1180617 h 1182617"/>
              <a:gd name="connsiteX46" fmla="*/ 317679 w 1324677"/>
              <a:gd name="connsiteY46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71381 w 1324677"/>
              <a:gd name="connsiteY10" fmla="*/ 405114 h 1182617"/>
              <a:gd name="connsiteX11" fmla="*/ 294530 w 1324677"/>
              <a:gd name="connsiteY11" fmla="*/ 439838 h 1182617"/>
              <a:gd name="connsiteX12" fmla="*/ 329254 w 1324677"/>
              <a:gd name="connsiteY12" fmla="*/ 451412 h 1182617"/>
              <a:gd name="connsiteX13" fmla="*/ 352403 w 1324677"/>
              <a:gd name="connsiteY13" fmla="*/ 474562 h 1182617"/>
              <a:gd name="connsiteX14" fmla="*/ 595472 w 1324677"/>
              <a:gd name="connsiteY14" fmla="*/ 0 h 1182617"/>
              <a:gd name="connsiteX15" fmla="*/ 803816 w 1324677"/>
              <a:gd name="connsiteY15" fmla="*/ 462987 h 1182617"/>
              <a:gd name="connsiteX16" fmla="*/ 861689 w 1324677"/>
              <a:gd name="connsiteY16" fmla="*/ 451412 h 1182617"/>
              <a:gd name="connsiteX17" fmla="*/ 954287 w 1324677"/>
              <a:gd name="connsiteY17" fmla="*/ 370390 h 1182617"/>
              <a:gd name="connsiteX18" fmla="*/ 1012160 w 1324677"/>
              <a:gd name="connsiteY18" fmla="*/ 335665 h 1182617"/>
              <a:gd name="connsiteX19" fmla="*/ 1035310 w 1324677"/>
              <a:gd name="connsiteY19" fmla="*/ 312516 h 1182617"/>
              <a:gd name="connsiteX20" fmla="*/ 1081608 w 1324677"/>
              <a:gd name="connsiteY20" fmla="*/ 289367 h 1182617"/>
              <a:gd name="connsiteX21" fmla="*/ 1139482 w 1324677"/>
              <a:gd name="connsiteY21" fmla="*/ 254643 h 1182617"/>
              <a:gd name="connsiteX22" fmla="*/ 1208930 w 1324677"/>
              <a:gd name="connsiteY22" fmla="*/ 196769 h 1182617"/>
              <a:gd name="connsiteX23" fmla="*/ 1243654 w 1324677"/>
              <a:gd name="connsiteY23" fmla="*/ 173620 h 1182617"/>
              <a:gd name="connsiteX24" fmla="*/ 1301527 w 1324677"/>
              <a:gd name="connsiteY24" fmla="*/ 115746 h 1182617"/>
              <a:gd name="connsiteX25" fmla="*/ 1324677 w 1324677"/>
              <a:gd name="connsiteY25" fmla="*/ 92597 h 1182617"/>
              <a:gd name="connsiteX26" fmla="*/ 1301527 w 1324677"/>
              <a:gd name="connsiteY26" fmla="*/ 185195 h 1182617"/>
              <a:gd name="connsiteX27" fmla="*/ 1278378 w 1324677"/>
              <a:gd name="connsiteY27" fmla="*/ 219919 h 1182617"/>
              <a:gd name="connsiteX28" fmla="*/ 1255229 w 1324677"/>
              <a:gd name="connsiteY28" fmla="*/ 289367 h 1182617"/>
              <a:gd name="connsiteX29" fmla="*/ 1243654 w 1324677"/>
              <a:gd name="connsiteY29" fmla="*/ 324091 h 1182617"/>
              <a:gd name="connsiteX30" fmla="*/ 1232079 w 1324677"/>
              <a:gd name="connsiteY30" fmla="*/ 358815 h 1182617"/>
              <a:gd name="connsiteX31" fmla="*/ 1185781 w 1324677"/>
              <a:gd name="connsiteY31" fmla="*/ 439838 h 1182617"/>
              <a:gd name="connsiteX32" fmla="*/ 1174206 w 1324677"/>
              <a:gd name="connsiteY32" fmla="*/ 486136 h 1182617"/>
              <a:gd name="connsiteX33" fmla="*/ 1151056 w 1324677"/>
              <a:gd name="connsiteY33" fmla="*/ 555584 h 1182617"/>
              <a:gd name="connsiteX34" fmla="*/ 1139482 w 1324677"/>
              <a:gd name="connsiteY34" fmla="*/ 590308 h 1182617"/>
              <a:gd name="connsiteX35" fmla="*/ 1116332 w 1324677"/>
              <a:gd name="connsiteY35" fmla="*/ 682906 h 1182617"/>
              <a:gd name="connsiteX36" fmla="*/ 1104758 w 1324677"/>
              <a:gd name="connsiteY36" fmla="*/ 717630 h 1182617"/>
              <a:gd name="connsiteX37" fmla="*/ 1093183 w 1324677"/>
              <a:gd name="connsiteY37" fmla="*/ 787078 h 1182617"/>
              <a:gd name="connsiteX38" fmla="*/ 1081608 w 1324677"/>
              <a:gd name="connsiteY38" fmla="*/ 833377 h 1182617"/>
              <a:gd name="connsiteX39" fmla="*/ 1058459 w 1324677"/>
              <a:gd name="connsiteY39" fmla="*/ 949124 h 1182617"/>
              <a:gd name="connsiteX40" fmla="*/ 1046884 w 1324677"/>
              <a:gd name="connsiteY40" fmla="*/ 983848 h 1182617"/>
              <a:gd name="connsiteX41" fmla="*/ 1012160 w 1324677"/>
              <a:gd name="connsiteY41" fmla="*/ 1099595 h 1182617"/>
              <a:gd name="connsiteX42" fmla="*/ 977436 w 1324677"/>
              <a:gd name="connsiteY42" fmla="*/ 1157468 h 1182617"/>
              <a:gd name="connsiteX43" fmla="*/ 942712 w 1324677"/>
              <a:gd name="connsiteY43" fmla="*/ 1169043 h 1182617"/>
              <a:gd name="connsiteX44" fmla="*/ 641770 w 1324677"/>
              <a:gd name="connsiteY44" fmla="*/ 1180617 h 1182617"/>
              <a:gd name="connsiteX45" fmla="*/ 317679 w 1324677"/>
              <a:gd name="connsiteY45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71381 w 1324677"/>
              <a:gd name="connsiteY10" fmla="*/ 405114 h 1182617"/>
              <a:gd name="connsiteX11" fmla="*/ 294530 w 1324677"/>
              <a:gd name="connsiteY11" fmla="*/ 439838 h 1182617"/>
              <a:gd name="connsiteX12" fmla="*/ 352403 w 1324677"/>
              <a:gd name="connsiteY12" fmla="*/ 474562 h 1182617"/>
              <a:gd name="connsiteX13" fmla="*/ 595472 w 1324677"/>
              <a:gd name="connsiteY13" fmla="*/ 0 h 1182617"/>
              <a:gd name="connsiteX14" fmla="*/ 803816 w 1324677"/>
              <a:gd name="connsiteY14" fmla="*/ 462987 h 1182617"/>
              <a:gd name="connsiteX15" fmla="*/ 861689 w 1324677"/>
              <a:gd name="connsiteY15" fmla="*/ 451412 h 1182617"/>
              <a:gd name="connsiteX16" fmla="*/ 954287 w 1324677"/>
              <a:gd name="connsiteY16" fmla="*/ 370390 h 1182617"/>
              <a:gd name="connsiteX17" fmla="*/ 1012160 w 1324677"/>
              <a:gd name="connsiteY17" fmla="*/ 335665 h 1182617"/>
              <a:gd name="connsiteX18" fmla="*/ 1035310 w 1324677"/>
              <a:gd name="connsiteY18" fmla="*/ 312516 h 1182617"/>
              <a:gd name="connsiteX19" fmla="*/ 1081608 w 1324677"/>
              <a:gd name="connsiteY19" fmla="*/ 289367 h 1182617"/>
              <a:gd name="connsiteX20" fmla="*/ 1139482 w 1324677"/>
              <a:gd name="connsiteY20" fmla="*/ 254643 h 1182617"/>
              <a:gd name="connsiteX21" fmla="*/ 1208930 w 1324677"/>
              <a:gd name="connsiteY21" fmla="*/ 196769 h 1182617"/>
              <a:gd name="connsiteX22" fmla="*/ 1243654 w 1324677"/>
              <a:gd name="connsiteY22" fmla="*/ 173620 h 1182617"/>
              <a:gd name="connsiteX23" fmla="*/ 1301527 w 1324677"/>
              <a:gd name="connsiteY23" fmla="*/ 115746 h 1182617"/>
              <a:gd name="connsiteX24" fmla="*/ 1324677 w 1324677"/>
              <a:gd name="connsiteY24" fmla="*/ 92597 h 1182617"/>
              <a:gd name="connsiteX25" fmla="*/ 1301527 w 1324677"/>
              <a:gd name="connsiteY25" fmla="*/ 185195 h 1182617"/>
              <a:gd name="connsiteX26" fmla="*/ 1278378 w 1324677"/>
              <a:gd name="connsiteY26" fmla="*/ 219919 h 1182617"/>
              <a:gd name="connsiteX27" fmla="*/ 1255229 w 1324677"/>
              <a:gd name="connsiteY27" fmla="*/ 289367 h 1182617"/>
              <a:gd name="connsiteX28" fmla="*/ 1243654 w 1324677"/>
              <a:gd name="connsiteY28" fmla="*/ 324091 h 1182617"/>
              <a:gd name="connsiteX29" fmla="*/ 1232079 w 1324677"/>
              <a:gd name="connsiteY29" fmla="*/ 358815 h 1182617"/>
              <a:gd name="connsiteX30" fmla="*/ 1185781 w 1324677"/>
              <a:gd name="connsiteY30" fmla="*/ 439838 h 1182617"/>
              <a:gd name="connsiteX31" fmla="*/ 1174206 w 1324677"/>
              <a:gd name="connsiteY31" fmla="*/ 486136 h 1182617"/>
              <a:gd name="connsiteX32" fmla="*/ 1151056 w 1324677"/>
              <a:gd name="connsiteY32" fmla="*/ 555584 h 1182617"/>
              <a:gd name="connsiteX33" fmla="*/ 1139482 w 1324677"/>
              <a:gd name="connsiteY33" fmla="*/ 590308 h 1182617"/>
              <a:gd name="connsiteX34" fmla="*/ 1116332 w 1324677"/>
              <a:gd name="connsiteY34" fmla="*/ 682906 h 1182617"/>
              <a:gd name="connsiteX35" fmla="*/ 1104758 w 1324677"/>
              <a:gd name="connsiteY35" fmla="*/ 717630 h 1182617"/>
              <a:gd name="connsiteX36" fmla="*/ 1093183 w 1324677"/>
              <a:gd name="connsiteY36" fmla="*/ 787078 h 1182617"/>
              <a:gd name="connsiteX37" fmla="*/ 1081608 w 1324677"/>
              <a:gd name="connsiteY37" fmla="*/ 833377 h 1182617"/>
              <a:gd name="connsiteX38" fmla="*/ 1058459 w 1324677"/>
              <a:gd name="connsiteY38" fmla="*/ 949124 h 1182617"/>
              <a:gd name="connsiteX39" fmla="*/ 1046884 w 1324677"/>
              <a:gd name="connsiteY39" fmla="*/ 983848 h 1182617"/>
              <a:gd name="connsiteX40" fmla="*/ 1012160 w 1324677"/>
              <a:gd name="connsiteY40" fmla="*/ 1099595 h 1182617"/>
              <a:gd name="connsiteX41" fmla="*/ 977436 w 1324677"/>
              <a:gd name="connsiteY41" fmla="*/ 1157468 h 1182617"/>
              <a:gd name="connsiteX42" fmla="*/ 942712 w 1324677"/>
              <a:gd name="connsiteY42" fmla="*/ 1169043 h 1182617"/>
              <a:gd name="connsiteX43" fmla="*/ 641770 w 1324677"/>
              <a:gd name="connsiteY43" fmla="*/ 1180617 h 1182617"/>
              <a:gd name="connsiteX44" fmla="*/ 317679 w 1324677"/>
              <a:gd name="connsiteY44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94530 w 1324677"/>
              <a:gd name="connsiteY10" fmla="*/ 439838 h 1182617"/>
              <a:gd name="connsiteX11" fmla="*/ 352403 w 1324677"/>
              <a:gd name="connsiteY11" fmla="*/ 474562 h 1182617"/>
              <a:gd name="connsiteX12" fmla="*/ 595472 w 1324677"/>
              <a:gd name="connsiteY12" fmla="*/ 0 h 1182617"/>
              <a:gd name="connsiteX13" fmla="*/ 803816 w 1324677"/>
              <a:gd name="connsiteY13" fmla="*/ 462987 h 1182617"/>
              <a:gd name="connsiteX14" fmla="*/ 861689 w 1324677"/>
              <a:gd name="connsiteY14" fmla="*/ 451412 h 1182617"/>
              <a:gd name="connsiteX15" fmla="*/ 954287 w 1324677"/>
              <a:gd name="connsiteY15" fmla="*/ 370390 h 1182617"/>
              <a:gd name="connsiteX16" fmla="*/ 1012160 w 1324677"/>
              <a:gd name="connsiteY16" fmla="*/ 335665 h 1182617"/>
              <a:gd name="connsiteX17" fmla="*/ 1035310 w 1324677"/>
              <a:gd name="connsiteY17" fmla="*/ 312516 h 1182617"/>
              <a:gd name="connsiteX18" fmla="*/ 1081608 w 1324677"/>
              <a:gd name="connsiteY18" fmla="*/ 289367 h 1182617"/>
              <a:gd name="connsiteX19" fmla="*/ 1139482 w 1324677"/>
              <a:gd name="connsiteY19" fmla="*/ 254643 h 1182617"/>
              <a:gd name="connsiteX20" fmla="*/ 1208930 w 1324677"/>
              <a:gd name="connsiteY20" fmla="*/ 196769 h 1182617"/>
              <a:gd name="connsiteX21" fmla="*/ 1243654 w 1324677"/>
              <a:gd name="connsiteY21" fmla="*/ 173620 h 1182617"/>
              <a:gd name="connsiteX22" fmla="*/ 1301527 w 1324677"/>
              <a:gd name="connsiteY22" fmla="*/ 115746 h 1182617"/>
              <a:gd name="connsiteX23" fmla="*/ 1324677 w 1324677"/>
              <a:gd name="connsiteY23" fmla="*/ 92597 h 1182617"/>
              <a:gd name="connsiteX24" fmla="*/ 1301527 w 1324677"/>
              <a:gd name="connsiteY24" fmla="*/ 185195 h 1182617"/>
              <a:gd name="connsiteX25" fmla="*/ 1278378 w 1324677"/>
              <a:gd name="connsiteY25" fmla="*/ 219919 h 1182617"/>
              <a:gd name="connsiteX26" fmla="*/ 1255229 w 1324677"/>
              <a:gd name="connsiteY26" fmla="*/ 289367 h 1182617"/>
              <a:gd name="connsiteX27" fmla="*/ 1243654 w 1324677"/>
              <a:gd name="connsiteY27" fmla="*/ 324091 h 1182617"/>
              <a:gd name="connsiteX28" fmla="*/ 1232079 w 1324677"/>
              <a:gd name="connsiteY28" fmla="*/ 358815 h 1182617"/>
              <a:gd name="connsiteX29" fmla="*/ 1185781 w 1324677"/>
              <a:gd name="connsiteY29" fmla="*/ 439838 h 1182617"/>
              <a:gd name="connsiteX30" fmla="*/ 1174206 w 1324677"/>
              <a:gd name="connsiteY30" fmla="*/ 486136 h 1182617"/>
              <a:gd name="connsiteX31" fmla="*/ 1151056 w 1324677"/>
              <a:gd name="connsiteY31" fmla="*/ 555584 h 1182617"/>
              <a:gd name="connsiteX32" fmla="*/ 1139482 w 1324677"/>
              <a:gd name="connsiteY32" fmla="*/ 590308 h 1182617"/>
              <a:gd name="connsiteX33" fmla="*/ 1116332 w 1324677"/>
              <a:gd name="connsiteY33" fmla="*/ 682906 h 1182617"/>
              <a:gd name="connsiteX34" fmla="*/ 1104758 w 1324677"/>
              <a:gd name="connsiteY34" fmla="*/ 717630 h 1182617"/>
              <a:gd name="connsiteX35" fmla="*/ 1093183 w 1324677"/>
              <a:gd name="connsiteY35" fmla="*/ 787078 h 1182617"/>
              <a:gd name="connsiteX36" fmla="*/ 1081608 w 1324677"/>
              <a:gd name="connsiteY36" fmla="*/ 833377 h 1182617"/>
              <a:gd name="connsiteX37" fmla="*/ 1058459 w 1324677"/>
              <a:gd name="connsiteY37" fmla="*/ 949124 h 1182617"/>
              <a:gd name="connsiteX38" fmla="*/ 1046884 w 1324677"/>
              <a:gd name="connsiteY38" fmla="*/ 983848 h 1182617"/>
              <a:gd name="connsiteX39" fmla="*/ 1012160 w 1324677"/>
              <a:gd name="connsiteY39" fmla="*/ 1099595 h 1182617"/>
              <a:gd name="connsiteX40" fmla="*/ 977436 w 1324677"/>
              <a:gd name="connsiteY40" fmla="*/ 1157468 h 1182617"/>
              <a:gd name="connsiteX41" fmla="*/ 942712 w 1324677"/>
              <a:gd name="connsiteY41" fmla="*/ 1169043 h 1182617"/>
              <a:gd name="connsiteX42" fmla="*/ 641770 w 1324677"/>
              <a:gd name="connsiteY42" fmla="*/ 1180617 h 1182617"/>
              <a:gd name="connsiteX43" fmla="*/ 317679 w 1324677"/>
              <a:gd name="connsiteY43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352403 w 1324677"/>
              <a:gd name="connsiteY10" fmla="*/ 474562 h 1182617"/>
              <a:gd name="connsiteX11" fmla="*/ 595472 w 1324677"/>
              <a:gd name="connsiteY11" fmla="*/ 0 h 1182617"/>
              <a:gd name="connsiteX12" fmla="*/ 803816 w 1324677"/>
              <a:gd name="connsiteY12" fmla="*/ 462987 h 1182617"/>
              <a:gd name="connsiteX13" fmla="*/ 861689 w 1324677"/>
              <a:gd name="connsiteY13" fmla="*/ 451412 h 1182617"/>
              <a:gd name="connsiteX14" fmla="*/ 954287 w 1324677"/>
              <a:gd name="connsiteY14" fmla="*/ 370390 h 1182617"/>
              <a:gd name="connsiteX15" fmla="*/ 1012160 w 1324677"/>
              <a:gd name="connsiteY15" fmla="*/ 335665 h 1182617"/>
              <a:gd name="connsiteX16" fmla="*/ 1035310 w 1324677"/>
              <a:gd name="connsiteY16" fmla="*/ 312516 h 1182617"/>
              <a:gd name="connsiteX17" fmla="*/ 1081608 w 1324677"/>
              <a:gd name="connsiteY17" fmla="*/ 289367 h 1182617"/>
              <a:gd name="connsiteX18" fmla="*/ 1139482 w 1324677"/>
              <a:gd name="connsiteY18" fmla="*/ 254643 h 1182617"/>
              <a:gd name="connsiteX19" fmla="*/ 1208930 w 1324677"/>
              <a:gd name="connsiteY19" fmla="*/ 196769 h 1182617"/>
              <a:gd name="connsiteX20" fmla="*/ 1243654 w 1324677"/>
              <a:gd name="connsiteY20" fmla="*/ 173620 h 1182617"/>
              <a:gd name="connsiteX21" fmla="*/ 1301527 w 1324677"/>
              <a:gd name="connsiteY21" fmla="*/ 115746 h 1182617"/>
              <a:gd name="connsiteX22" fmla="*/ 1324677 w 1324677"/>
              <a:gd name="connsiteY22" fmla="*/ 92597 h 1182617"/>
              <a:gd name="connsiteX23" fmla="*/ 1301527 w 1324677"/>
              <a:gd name="connsiteY23" fmla="*/ 185195 h 1182617"/>
              <a:gd name="connsiteX24" fmla="*/ 1278378 w 1324677"/>
              <a:gd name="connsiteY24" fmla="*/ 219919 h 1182617"/>
              <a:gd name="connsiteX25" fmla="*/ 1255229 w 1324677"/>
              <a:gd name="connsiteY25" fmla="*/ 289367 h 1182617"/>
              <a:gd name="connsiteX26" fmla="*/ 1243654 w 1324677"/>
              <a:gd name="connsiteY26" fmla="*/ 324091 h 1182617"/>
              <a:gd name="connsiteX27" fmla="*/ 1232079 w 1324677"/>
              <a:gd name="connsiteY27" fmla="*/ 358815 h 1182617"/>
              <a:gd name="connsiteX28" fmla="*/ 1185781 w 1324677"/>
              <a:gd name="connsiteY28" fmla="*/ 439838 h 1182617"/>
              <a:gd name="connsiteX29" fmla="*/ 1174206 w 1324677"/>
              <a:gd name="connsiteY29" fmla="*/ 486136 h 1182617"/>
              <a:gd name="connsiteX30" fmla="*/ 1151056 w 1324677"/>
              <a:gd name="connsiteY30" fmla="*/ 555584 h 1182617"/>
              <a:gd name="connsiteX31" fmla="*/ 1139482 w 1324677"/>
              <a:gd name="connsiteY31" fmla="*/ 590308 h 1182617"/>
              <a:gd name="connsiteX32" fmla="*/ 1116332 w 1324677"/>
              <a:gd name="connsiteY32" fmla="*/ 682906 h 1182617"/>
              <a:gd name="connsiteX33" fmla="*/ 1104758 w 1324677"/>
              <a:gd name="connsiteY33" fmla="*/ 717630 h 1182617"/>
              <a:gd name="connsiteX34" fmla="*/ 1093183 w 1324677"/>
              <a:gd name="connsiteY34" fmla="*/ 787078 h 1182617"/>
              <a:gd name="connsiteX35" fmla="*/ 1081608 w 1324677"/>
              <a:gd name="connsiteY35" fmla="*/ 833377 h 1182617"/>
              <a:gd name="connsiteX36" fmla="*/ 1058459 w 1324677"/>
              <a:gd name="connsiteY36" fmla="*/ 949124 h 1182617"/>
              <a:gd name="connsiteX37" fmla="*/ 1046884 w 1324677"/>
              <a:gd name="connsiteY37" fmla="*/ 983848 h 1182617"/>
              <a:gd name="connsiteX38" fmla="*/ 1012160 w 1324677"/>
              <a:gd name="connsiteY38" fmla="*/ 1099595 h 1182617"/>
              <a:gd name="connsiteX39" fmla="*/ 977436 w 1324677"/>
              <a:gd name="connsiteY39" fmla="*/ 1157468 h 1182617"/>
              <a:gd name="connsiteX40" fmla="*/ 942712 w 1324677"/>
              <a:gd name="connsiteY40" fmla="*/ 1169043 h 1182617"/>
              <a:gd name="connsiteX41" fmla="*/ 641770 w 1324677"/>
              <a:gd name="connsiteY41" fmla="*/ 1180617 h 1182617"/>
              <a:gd name="connsiteX42" fmla="*/ 317679 w 1324677"/>
              <a:gd name="connsiteY42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352403 w 1324677"/>
              <a:gd name="connsiteY9" fmla="*/ 474562 h 1182617"/>
              <a:gd name="connsiteX10" fmla="*/ 595472 w 1324677"/>
              <a:gd name="connsiteY10" fmla="*/ 0 h 1182617"/>
              <a:gd name="connsiteX11" fmla="*/ 803816 w 1324677"/>
              <a:gd name="connsiteY11" fmla="*/ 462987 h 1182617"/>
              <a:gd name="connsiteX12" fmla="*/ 861689 w 1324677"/>
              <a:gd name="connsiteY12" fmla="*/ 451412 h 1182617"/>
              <a:gd name="connsiteX13" fmla="*/ 954287 w 1324677"/>
              <a:gd name="connsiteY13" fmla="*/ 370390 h 1182617"/>
              <a:gd name="connsiteX14" fmla="*/ 1012160 w 1324677"/>
              <a:gd name="connsiteY14" fmla="*/ 335665 h 1182617"/>
              <a:gd name="connsiteX15" fmla="*/ 1035310 w 1324677"/>
              <a:gd name="connsiteY15" fmla="*/ 312516 h 1182617"/>
              <a:gd name="connsiteX16" fmla="*/ 1081608 w 1324677"/>
              <a:gd name="connsiteY16" fmla="*/ 289367 h 1182617"/>
              <a:gd name="connsiteX17" fmla="*/ 1139482 w 1324677"/>
              <a:gd name="connsiteY17" fmla="*/ 254643 h 1182617"/>
              <a:gd name="connsiteX18" fmla="*/ 1208930 w 1324677"/>
              <a:gd name="connsiteY18" fmla="*/ 196769 h 1182617"/>
              <a:gd name="connsiteX19" fmla="*/ 1243654 w 1324677"/>
              <a:gd name="connsiteY19" fmla="*/ 173620 h 1182617"/>
              <a:gd name="connsiteX20" fmla="*/ 1301527 w 1324677"/>
              <a:gd name="connsiteY20" fmla="*/ 115746 h 1182617"/>
              <a:gd name="connsiteX21" fmla="*/ 1324677 w 1324677"/>
              <a:gd name="connsiteY21" fmla="*/ 92597 h 1182617"/>
              <a:gd name="connsiteX22" fmla="*/ 1301527 w 1324677"/>
              <a:gd name="connsiteY22" fmla="*/ 185195 h 1182617"/>
              <a:gd name="connsiteX23" fmla="*/ 1278378 w 1324677"/>
              <a:gd name="connsiteY23" fmla="*/ 219919 h 1182617"/>
              <a:gd name="connsiteX24" fmla="*/ 1255229 w 1324677"/>
              <a:gd name="connsiteY24" fmla="*/ 289367 h 1182617"/>
              <a:gd name="connsiteX25" fmla="*/ 1243654 w 1324677"/>
              <a:gd name="connsiteY25" fmla="*/ 324091 h 1182617"/>
              <a:gd name="connsiteX26" fmla="*/ 1232079 w 1324677"/>
              <a:gd name="connsiteY26" fmla="*/ 358815 h 1182617"/>
              <a:gd name="connsiteX27" fmla="*/ 1185781 w 1324677"/>
              <a:gd name="connsiteY27" fmla="*/ 439838 h 1182617"/>
              <a:gd name="connsiteX28" fmla="*/ 1174206 w 1324677"/>
              <a:gd name="connsiteY28" fmla="*/ 486136 h 1182617"/>
              <a:gd name="connsiteX29" fmla="*/ 1151056 w 1324677"/>
              <a:gd name="connsiteY29" fmla="*/ 555584 h 1182617"/>
              <a:gd name="connsiteX30" fmla="*/ 1139482 w 1324677"/>
              <a:gd name="connsiteY30" fmla="*/ 590308 h 1182617"/>
              <a:gd name="connsiteX31" fmla="*/ 1116332 w 1324677"/>
              <a:gd name="connsiteY31" fmla="*/ 682906 h 1182617"/>
              <a:gd name="connsiteX32" fmla="*/ 1104758 w 1324677"/>
              <a:gd name="connsiteY32" fmla="*/ 717630 h 1182617"/>
              <a:gd name="connsiteX33" fmla="*/ 1093183 w 1324677"/>
              <a:gd name="connsiteY33" fmla="*/ 787078 h 1182617"/>
              <a:gd name="connsiteX34" fmla="*/ 1081608 w 1324677"/>
              <a:gd name="connsiteY34" fmla="*/ 833377 h 1182617"/>
              <a:gd name="connsiteX35" fmla="*/ 1058459 w 1324677"/>
              <a:gd name="connsiteY35" fmla="*/ 949124 h 1182617"/>
              <a:gd name="connsiteX36" fmla="*/ 1046884 w 1324677"/>
              <a:gd name="connsiteY36" fmla="*/ 983848 h 1182617"/>
              <a:gd name="connsiteX37" fmla="*/ 1012160 w 1324677"/>
              <a:gd name="connsiteY37" fmla="*/ 1099595 h 1182617"/>
              <a:gd name="connsiteX38" fmla="*/ 977436 w 1324677"/>
              <a:gd name="connsiteY38" fmla="*/ 1157468 h 1182617"/>
              <a:gd name="connsiteX39" fmla="*/ 942712 w 1324677"/>
              <a:gd name="connsiteY39" fmla="*/ 1169043 h 1182617"/>
              <a:gd name="connsiteX40" fmla="*/ 641770 w 1324677"/>
              <a:gd name="connsiteY40" fmla="*/ 1180617 h 1182617"/>
              <a:gd name="connsiteX41" fmla="*/ 317679 w 1324677"/>
              <a:gd name="connsiteY41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352403 w 1324677"/>
              <a:gd name="connsiteY8" fmla="*/ 474562 h 1182617"/>
              <a:gd name="connsiteX9" fmla="*/ 595472 w 1324677"/>
              <a:gd name="connsiteY9" fmla="*/ 0 h 1182617"/>
              <a:gd name="connsiteX10" fmla="*/ 803816 w 1324677"/>
              <a:gd name="connsiteY10" fmla="*/ 462987 h 1182617"/>
              <a:gd name="connsiteX11" fmla="*/ 861689 w 1324677"/>
              <a:gd name="connsiteY11" fmla="*/ 451412 h 1182617"/>
              <a:gd name="connsiteX12" fmla="*/ 954287 w 1324677"/>
              <a:gd name="connsiteY12" fmla="*/ 370390 h 1182617"/>
              <a:gd name="connsiteX13" fmla="*/ 1012160 w 1324677"/>
              <a:gd name="connsiteY13" fmla="*/ 335665 h 1182617"/>
              <a:gd name="connsiteX14" fmla="*/ 1035310 w 1324677"/>
              <a:gd name="connsiteY14" fmla="*/ 312516 h 1182617"/>
              <a:gd name="connsiteX15" fmla="*/ 1081608 w 1324677"/>
              <a:gd name="connsiteY15" fmla="*/ 289367 h 1182617"/>
              <a:gd name="connsiteX16" fmla="*/ 1139482 w 1324677"/>
              <a:gd name="connsiteY16" fmla="*/ 254643 h 1182617"/>
              <a:gd name="connsiteX17" fmla="*/ 1208930 w 1324677"/>
              <a:gd name="connsiteY17" fmla="*/ 196769 h 1182617"/>
              <a:gd name="connsiteX18" fmla="*/ 1243654 w 1324677"/>
              <a:gd name="connsiteY18" fmla="*/ 173620 h 1182617"/>
              <a:gd name="connsiteX19" fmla="*/ 1301527 w 1324677"/>
              <a:gd name="connsiteY19" fmla="*/ 115746 h 1182617"/>
              <a:gd name="connsiteX20" fmla="*/ 1324677 w 1324677"/>
              <a:gd name="connsiteY20" fmla="*/ 92597 h 1182617"/>
              <a:gd name="connsiteX21" fmla="*/ 1301527 w 1324677"/>
              <a:gd name="connsiteY21" fmla="*/ 185195 h 1182617"/>
              <a:gd name="connsiteX22" fmla="*/ 1278378 w 1324677"/>
              <a:gd name="connsiteY22" fmla="*/ 219919 h 1182617"/>
              <a:gd name="connsiteX23" fmla="*/ 1255229 w 1324677"/>
              <a:gd name="connsiteY23" fmla="*/ 289367 h 1182617"/>
              <a:gd name="connsiteX24" fmla="*/ 1243654 w 1324677"/>
              <a:gd name="connsiteY24" fmla="*/ 324091 h 1182617"/>
              <a:gd name="connsiteX25" fmla="*/ 1232079 w 1324677"/>
              <a:gd name="connsiteY25" fmla="*/ 358815 h 1182617"/>
              <a:gd name="connsiteX26" fmla="*/ 1185781 w 1324677"/>
              <a:gd name="connsiteY26" fmla="*/ 439838 h 1182617"/>
              <a:gd name="connsiteX27" fmla="*/ 1174206 w 1324677"/>
              <a:gd name="connsiteY27" fmla="*/ 486136 h 1182617"/>
              <a:gd name="connsiteX28" fmla="*/ 1151056 w 1324677"/>
              <a:gd name="connsiteY28" fmla="*/ 555584 h 1182617"/>
              <a:gd name="connsiteX29" fmla="*/ 1139482 w 1324677"/>
              <a:gd name="connsiteY29" fmla="*/ 590308 h 1182617"/>
              <a:gd name="connsiteX30" fmla="*/ 1116332 w 1324677"/>
              <a:gd name="connsiteY30" fmla="*/ 682906 h 1182617"/>
              <a:gd name="connsiteX31" fmla="*/ 1104758 w 1324677"/>
              <a:gd name="connsiteY31" fmla="*/ 717630 h 1182617"/>
              <a:gd name="connsiteX32" fmla="*/ 1093183 w 1324677"/>
              <a:gd name="connsiteY32" fmla="*/ 787078 h 1182617"/>
              <a:gd name="connsiteX33" fmla="*/ 1081608 w 1324677"/>
              <a:gd name="connsiteY33" fmla="*/ 833377 h 1182617"/>
              <a:gd name="connsiteX34" fmla="*/ 1058459 w 1324677"/>
              <a:gd name="connsiteY34" fmla="*/ 949124 h 1182617"/>
              <a:gd name="connsiteX35" fmla="*/ 1046884 w 1324677"/>
              <a:gd name="connsiteY35" fmla="*/ 983848 h 1182617"/>
              <a:gd name="connsiteX36" fmla="*/ 1012160 w 1324677"/>
              <a:gd name="connsiteY36" fmla="*/ 1099595 h 1182617"/>
              <a:gd name="connsiteX37" fmla="*/ 977436 w 1324677"/>
              <a:gd name="connsiteY37" fmla="*/ 1157468 h 1182617"/>
              <a:gd name="connsiteX38" fmla="*/ 942712 w 1324677"/>
              <a:gd name="connsiteY38" fmla="*/ 1169043 h 1182617"/>
              <a:gd name="connsiteX39" fmla="*/ 641770 w 1324677"/>
              <a:gd name="connsiteY39" fmla="*/ 1180617 h 1182617"/>
              <a:gd name="connsiteX40" fmla="*/ 317679 w 1324677"/>
              <a:gd name="connsiteY40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352403 w 1324677"/>
              <a:gd name="connsiteY7" fmla="*/ 474562 h 1182617"/>
              <a:gd name="connsiteX8" fmla="*/ 595472 w 1324677"/>
              <a:gd name="connsiteY8" fmla="*/ 0 h 1182617"/>
              <a:gd name="connsiteX9" fmla="*/ 803816 w 1324677"/>
              <a:gd name="connsiteY9" fmla="*/ 462987 h 1182617"/>
              <a:gd name="connsiteX10" fmla="*/ 861689 w 1324677"/>
              <a:gd name="connsiteY10" fmla="*/ 451412 h 1182617"/>
              <a:gd name="connsiteX11" fmla="*/ 954287 w 1324677"/>
              <a:gd name="connsiteY11" fmla="*/ 370390 h 1182617"/>
              <a:gd name="connsiteX12" fmla="*/ 1012160 w 1324677"/>
              <a:gd name="connsiteY12" fmla="*/ 335665 h 1182617"/>
              <a:gd name="connsiteX13" fmla="*/ 1035310 w 1324677"/>
              <a:gd name="connsiteY13" fmla="*/ 312516 h 1182617"/>
              <a:gd name="connsiteX14" fmla="*/ 1081608 w 1324677"/>
              <a:gd name="connsiteY14" fmla="*/ 289367 h 1182617"/>
              <a:gd name="connsiteX15" fmla="*/ 1139482 w 1324677"/>
              <a:gd name="connsiteY15" fmla="*/ 254643 h 1182617"/>
              <a:gd name="connsiteX16" fmla="*/ 1208930 w 1324677"/>
              <a:gd name="connsiteY16" fmla="*/ 196769 h 1182617"/>
              <a:gd name="connsiteX17" fmla="*/ 1243654 w 1324677"/>
              <a:gd name="connsiteY17" fmla="*/ 173620 h 1182617"/>
              <a:gd name="connsiteX18" fmla="*/ 1301527 w 1324677"/>
              <a:gd name="connsiteY18" fmla="*/ 115746 h 1182617"/>
              <a:gd name="connsiteX19" fmla="*/ 1324677 w 1324677"/>
              <a:gd name="connsiteY19" fmla="*/ 92597 h 1182617"/>
              <a:gd name="connsiteX20" fmla="*/ 1301527 w 1324677"/>
              <a:gd name="connsiteY20" fmla="*/ 185195 h 1182617"/>
              <a:gd name="connsiteX21" fmla="*/ 1278378 w 1324677"/>
              <a:gd name="connsiteY21" fmla="*/ 219919 h 1182617"/>
              <a:gd name="connsiteX22" fmla="*/ 1255229 w 1324677"/>
              <a:gd name="connsiteY22" fmla="*/ 289367 h 1182617"/>
              <a:gd name="connsiteX23" fmla="*/ 1243654 w 1324677"/>
              <a:gd name="connsiteY23" fmla="*/ 324091 h 1182617"/>
              <a:gd name="connsiteX24" fmla="*/ 1232079 w 1324677"/>
              <a:gd name="connsiteY24" fmla="*/ 358815 h 1182617"/>
              <a:gd name="connsiteX25" fmla="*/ 1185781 w 1324677"/>
              <a:gd name="connsiteY25" fmla="*/ 439838 h 1182617"/>
              <a:gd name="connsiteX26" fmla="*/ 1174206 w 1324677"/>
              <a:gd name="connsiteY26" fmla="*/ 486136 h 1182617"/>
              <a:gd name="connsiteX27" fmla="*/ 1151056 w 1324677"/>
              <a:gd name="connsiteY27" fmla="*/ 555584 h 1182617"/>
              <a:gd name="connsiteX28" fmla="*/ 1139482 w 1324677"/>
              <a:gd name="connsiteY28" fmla="*/ 590308 h 1182617"/>
              <a:gd name="connsiteX29" fmla="*/ 1116332 w 1324677"/>
              <a:gd name="connsiteY29" fmla="*/ 682906 h 1182617"/>
              <a:gd name="connsiteX30" fmla="*/ 1104758 w 1324677"/>
              <a:gd name="connsiteY30" fmla="*/ 717630 h 1182617"/>
              <a:gd name="connsiteX31" fmla="*/ 1093183 w 1324677"/>
              <a:gd name="connsiteY31" fmla="*/ 787078 h 1182617"/>
              <a:gd name="connsiteX32" fmla="*/ 1081608 w 1324677"/>
              <a:gd name="connsiteY32" fmla="*/ 833377 h 1182617"/>
              <a:gd name="connsiteX33" fmla="*/ 1058459 w 1324677"/>
              <a:gd name="connsiteY33" fmla="*/ 949124 h 1182617"/>
              <a:gd name="connsiteX34" fmla="*/ 1046884 w 1324677"/>
              <a:gd name="connsiteY34" fmla="*/ 983848 h 1182617"/>
              <a:gd name="connsiteX35" fmla="*/ 1012160 w 1324677"/>
              <a:gd name="connsiteY35" fmla="*/ 1099595 h 1182617"/>
              <a:gd name="connsiteX36" fmla="*/ 977436 w 1324677"/>
              <a:gd name="connsiteY36" fmla="*/ 1157468 h 1182617"/>
              <a:gd name="connsiteX37" fmla="*/ 942712 w 1324677"/>
              <a:gd name="connsiteY37" fmla="*/ 1169043 h 1182617"/>
              <a:gd name="connsiteX38" fmla="*/ 641770 w 1324677"/>
              <a:gd name="connsiteY38" fmla="*/ 1180617 h 1182617"/>
              <a:gd name="connsiteX39" fmla="*/ 317679 w 1324677"/>
              <a:gd name="connsiteY39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352403 w 1324677"/>
              <a:gd name="connsiteY6" fmla="*/ 474562 h 1182617"/>
              <a:gd name="connsiteX7" fmla="*/ 595472 w 1324677"/>
              <a:gd name="connsiteY7" fmla="*/ 0 h 1182617"/>
              <a:gd name="connsiteX8" fmla="*/ 803816 w 1324677"/>
              <a:gd name="connsiteY8" fmla="*/ 462987 h 1182617"/>
              <a:gd name="connsiteX9" fmla="*/ 861689 w 1324677"/>
              <a:gd name="connsiteY9" fmla="*/ 451412 h 1182617"/>
              <a:gd name="connsiteX10" fmla="*/ 954287 w 1324677"/>
              <a:gd name="connsiteY10" fmla="*/ 370390 h 1182617"/>
              <a:gd name="connsiteX11" fmla="*/ 1012160 w 1324677"/>
              <a:gd name="connsiteY11" fmla="*/ 335665 h 1182617"/>
              <a:gd name="connsiteX12" fmla="*/ 1035310 w 1324677"/>
              <a:gd name="connsiteY12" fmla="*/ 312516 h 1182617"/>
              <a:gd name="connsiteX13" fmla="*/ 1081608 w 1324677"/>
              <a:gd name="connsiteY13" fmla="*/ 289367 h 1182617"/>
              <a:gd name="connsiteX14" fmla="*/ 1139482 w 1324677"/>
              <a:gd name="connsiteY14" fmla="*/ 254643 h 1182617"/>
              <a:gd name="connsiteX15" fmla="*/ 1208930 w 1324677"/>
              <a:gd name="connsiteY15" fmla="*/ 196769 h 1182617"/>
              <a:gd name="connsiteX16" fmla="*/ 1243654 w 1324677"/>
              <a:gd name="connsiteY16" fmla="*/ 173620 h 1182617"/>
              <a:gd name="connsiteX17" fmla="*/ 1301527 w 1324677"/>
              <a:gd name="connsiteY17" fmla="*/ 115746 h 1182617"/>
              <a:gd name="connsiteX18" fmla="*/ 1324677 w 1324677"/>
              <a:gd name="connsiteY18" fmla="*/ 92597 h 1182617"/>
              <a:gd name="connsiteX19" fmla="*/ 1301527 w 1324677"/>
              <a:gd name="connsiteY19" fmla="*/ 185195 h 1182617"/>
              <a:gd name="connsiteX20" fmla="*/ 1278378 w 1324677"/>
              <a:gd name="connsiteY20" fmla="*/ 219919 h 1182617"/>
              <a:gd name="connsiteX21" fmla="*/ 1255229 w 1324677"/>
              <a:gd name="connsiteY21" fmla="*/ 289367 h 1182617"/>
              <a:gd name="connsiteX22" fmla="*/ 1243654 w 1324677"/>
              <a:gd name="connsiteY22" fmla="*/ 324091 h 1182617"/>
              <a:gd name="connsiteX23" fmla="*/ 1232079 w 1324677"/>
              <a:gd name="connsiteY23" fmla="*/ 358815 h 1182617"/>
              <a:gd name="connsiteX24" fmla="*/ 1185781 w 1324677"/>
              <a:gd name="connsiteY24" fmla="*/ 439838 h 1182617"/>
              <a:gd name="connsiteX25" fmla="*/ 1174206 w 1324677"/>
              <a:gd name="connsiteY25" fmla="*/ 486136 h 1182617"/>
              <a:gd name="connsiteX26" fmla="*/ 1151056 w 1324677"/>
              <a:gd name="connsiteY26" fmla="*/ 555584 h 1182617"/>
              <a:gd name="connsiteX27" fmla="*/ 1139482 w 1324677"/>
              <a:gd name="connsiteY27" fmla="*/ 590308 h 1182617"/>
              <a:gd name="connsiteX28" fmla="*/ 1116332 w 1324677"/>
              <a:gd name="connsiteY28" fmla="*/ 682906 h 1182617"/>
              <a:gd name="connsiteX29" fmla="*/ 1104758 w 1324677"/>
              <a:gd name="connsiteY29" fmla="*/ 717630 h 1182617"/>
              <a:gd name="connsiteX30" fmla="*/ 1093183 w 1324677"/>
              <a:gd name="connsiteY30" fmla="*/ 787078 h 1182617"/>
              <a:gd name="connsiteX31" fmla="*/ 1081608 w 1324677"/>
              <a:gd name="connsiteY31" fmla="*/ 833377 h 1182617"/>
              <a:gd name="connsiteX32" fmla="*/ 1058459 w 1324677"/>
              <a:gd name="connsiteY32" fmla="*/ 949124 h 1182617"/>
              <a:gd name="connsiteX33" fmla="*/ 1046884 w 1324677"/>
              <a:gd name="connsiteY33" fmla="*/ 983848 h 1182617"/>
              <a:gd name="connsiteX34" fmla="*/ 1012160 w 1324677"/>
              <a:gd name="connsiteY34" fmla="*/ 1099595 h 1182617"/>
              <a:gd name="connsiteX35" fmla="*/ 977436 w 1324677"/>
              <a:gd name="connsiteY35" fmla="*/ 1157468 h 1182617"/>
              <a:gd name="connsiteX36" fmla="*/ 942712 w 1324677"/>
              <a:gd name="connsiteY36" fmla="*/ 1169043 h 1182617"/>
              <a:gd name="connsiteX37" fmla="*/ 641770 w 1324677"/>
              <a:gd name="connsiteY37" fmla="*/ 1180617 h 1182617"/>
              <a:gd name="connsiteX38" fmla="*/ 317679 w 1324677"/>
              <a:gd name="connsiteY38" fmla="*/ 1145893 h 1182617"/>
              <a:gd name="connsiteX0" fmla="*/ 335666 w 1342664"/>
              <a:gd name="connsiteY0" fmla="*/ 1145893 h 1182617"/>
              <a:gd name="connsiteX1" fmla="*/ 335666 w 1342664"/>
              <a:gd name="connsiteY1" fmla="*/ 1145893 h 1182617"/>
              <a:gd name="connsiteX2" fmla="*/ 196770 w 1342664"/>
              <a:gd name="connsiteY2" fmla="*/ 613458 h 1182617"/>
              <a:gd name="connsiteX3" fmla="*/ 162046 w 1342664"/>
              <a:gd name="connsiteY3" fmla="*/ 497711 h 1182617"/>
              <a:gd name="connsiteX4" fmla="*/ 34724 w 1342664"/>
              <a:gd name="connsiteY4" fmla="*/ 208344 h 1182617"/>
              <a:gd name="connsiteX5" fmla="*/ 370390 w 1342664"/>
              <a:gd name="connsiteY5" fmla="*/ 474562 h 1182617"/>
              <a:gd name="connsiteX6" fmla="*/ 613459 w 1342664"/>
              <a:gd name="connsiteY6" fmla="*/ 0 h 1182617"/>
              <a:gd name="connsiteX7" fmla="*/ 821803 w 1342664"/>
              <a:gd name="connsiteY7" fmla="*/ 462987 h 1182617"/>
              <a:gd name="connsiteX8" fmla="*/ 879676 w 1342664"/>
              <a:gd name="connsiteY8" fmla="*/ 451412 h 1182617"/>
              <a:gd name="connsiteX9" fmla="*/ 972274 w 1342664"/>
              <a:gd name="connsiteY9" fmla="*/ 370390 h 1182617"/>
              <a:gd name="connsiteX10" fmla="*/ 1030147 w 1342664"/>
              <a:gd name="connsiteY10" fmla="*/ 335665 h 1182617"/>
              <a:gd name="connsiteX11" fmla="*/ 1053297 w 1342664"/>
              <a:gd name="connsiteY11" fmla="*/ 312516 h 1182617"/>
              <a:gd name="connsiteX12" fmla="*/ 1099595 w 1342664"/>
              <a:gd name="connsiteY12" fmla="*/ 289367 h 1182617"/>
              <a:gd name="connsiteX13" fmla="*/ 1157469 w 1342664"/>
              <a:gd name="connsiteY13" fmla="*/ 254643 h 1182617"/>
              <a:gd name="connsiteX14" fmla="*/ 1226917 w 1342664"/>
              <a:gd name="connsiteY14" fmla="*/ 196769 h 1182617"/>
              <a:gd name="connsiteX15" fmla="*/ 1261641 w 1342664"/>
              <a:gd name="connsiteY15" fmla="*/ 173620 h 1182617"/>
              <a:gd name="connsiteX16" fmla="*/ 1319514 w 1342664"/>
              <a:gd name="connsiteY16" fmla="*/ 115746 h 1182617"/>
              <a:gd name="connsiteX17" fmla="*/ 1342664 w 1342664"/>
              <a:gd name="connsiteY17" fmla="*/ 92597 h 1182617"/>
              <a:gd name="connsiteX18" fmla="*/ 1319514 w 1342664"/>
              <a:gd name="connsiteY18" fmla="*/ 185195 h 1182617"/>
              <a:gd name="connsiteX19" fmla="*/ 1296365 w 1342664"/>
              <a:gd name="connsiteY19" fmla="*/ 219919 h 1182617"/>
              <a:gd name="connsiteX20" fmla="*/ 1273216 w 1342664"/>
              <a:gd name="connsiteY20" fmla="*/ 289367 h 1182617"/>
              <a:gd name="connsiteX21" fmla="*/ 1261641 w 1342664"/>
              <a:gd name="connsiteY21" fmla="*/ 324091 h 1182617"/>
              <a:gd name="connsiteX22" fmla="*/ 1250066 w 1342664"/>
              <a:gd name="connsiteY22" fmla="*/ 358815 h 1182617"/>
              <a:gd name="connsiteX23" fmla="*/ 1203768 w 1342664"/>
              <a:gd name="connsiteY23" fmla="*/ 439838 h 1182617"/>
              <a:gd name="connsiteX24" fmla="*/ 1192193 w 1342664"/>
              <a:gd name="connsiteY24" fmla="*/ 486136 h 1182617"/>
              <a:gd name="connsiteX25" fmla="*/ 1169043 w 1342664"/>
              <a:gd name="connsiteY25" fmla="*/ 555584 h 1182617"/>
              <a:gd name="connsiteX26" fmla="*/ 1157469 w 1342664"/>
              <a:gd name="connsiteY26" fmla="*/ 590308 h 1182617"/>
              <a:gd name="connsiteX27" fmla="*/ 1134319 w 1342664"/>
              <a:gd name="connsiteY27" fmla="*/ 682906 h 1182617"/>
              <a:gd name="connsiteX28" fmla="*/ 1122745 w 1342664"/>
              <a:gd name="connsiteY28" fmla="*/ 717630 h 1182617"/>
              <a:gd name="connsiteX29" fmla="*/ 1111170 w 1342664"/>
              <a:gd name="connsiteY29" fmla="*/ 787078 h 1182617"/>
              <a:gd name="connsiteX30" fmla="*/ 1099595 w 1342664"/>
              <a:gd name="connsiteY30" fmla="*/ 833377 h 1182617"/>
              <a:gd name="connsiteX31" fmla="*/ 1076446 w 1342664"/>
              <a:gd name="connsiteY31" fmla="*/ 949124 h 1182617"/>
              <a:gd name="connsiteX32" fmla="*/ 1064871 w 1342664"/>
              <a:gd name="connsiteY32" fmla="*/ 983848 h 1182617"/>
              <a:gd name="connsiteX33" fmla="*/ 1030147 w 1342664"/>
              <a:gd name="connsiteY33" fmla="*/ 1099595 h 1182617"/>
              <a:gd name="connsiteX34" fmla="*/ 995423 w 1342664"/>
              <a:gd name="connsiteY34" fmla="*/ 1157468 h 1182617"/>
              <a:gd name="connsiteX35" fmla="*/ 960699 w 1342664"/>
              <a:gd name="connsiteY35" fmla="*/ 1169043 h 1182617"/>
              <a:gd name="connsiteX36" fmla="*/ 659757 w 1342664"/>
              <a:gd name="connsiteY36" fmla="*/ 1180617 h 1182617"/>
              <a:gd name="connsiteX37" fmla="*/ 335666 w 1342664"/>
              <a:gd name="connsiteY37" fmla="*/ 1145893 h 1182617"/>
              <a:gd name="connsiteX0" fmla="*/ 329879 w 1336877"/>
              <a:gd name="connsiteY0" fmla="*/ 1145893 h 1182617"/>
              <a:gd name="connsiteX1" fmla="*/ 329879 w 1336877"/>
              <a:gd name="connsiteY1" fmla="*/ 1145893 h 1182617"/>
              <a:gd name="connsiteX2" fmla="*/ 190983 w 1336877"/>
              <a:gd name="connsiteY2" fmla="*/ 613458 h 1182617"/>
              <a:gd name="connsiteX3" fmla="*/ 28937 w 1336877"/>
              <a:gd name="connsiteY3" fmla="*/ 208344 h 1182617"/>
              <a:gd name="connsiteX4" fmla="*/ 364603 w 1336877"/>
              <a:gd name="connsiteY4" fmla="*/ 474562 h 1182617"/>
              <a:gd name="connsiteX5" fmla="*/ 607672 w 1336877"/>
              <a:gd name="connsiteY5" fmla="*/ 0 h 1182617"/>
              <a:gd name="connsiteX6" fmla="*/ 816016 w 1336877"/>
              <a:gd name="connsiteY6" fmla="*/ 462987 h 1182617"/>
              <a:gd name="connsiteX7" fmla="*/ 873889 w 1336877"/>
              <a:gd name="connsiteY7" fmla="*/ 451412 h 1182617"/>
              <a:gd name="connsiteX8" fmla="*/ 966487 w 1336877"/>
              <a:gd name="connsiteY8" fmla="*/ 370390 h 1182617"/>
              <a:gd name="connsiteX9" fmla="*/ 1024360 w 1336877"/>
              <a:gd name="connsiteY9" fmla="*/ 335665 h 1182617"/>
              <a:gd name="connsiteX10" fmla="*/ 1047510 w 1336877"/>
              <a:gd name="connsiteY10" fmla="*/ 312516 h 1182617"/>
              <a:gd name="connsiteX11" fmla="*/ 1093808 w 1336877"/>
              <a:gd name="connsiteY11" fmla="*/ 289367 h 1182617"/>
              <a:gd name="connsiteX12" fmla="*/ 1151682 w 1336877"/>
              <a:gd name="connsiteY12" fmla="*/ 254643 h 1182617"/>
              <a:gd name="connsiteX13" fmla="*/ 1221130 w 1336877"/>
              <a:gd name="connsiteY13" fmla="*/ 196769 h 1182617"/>
              <a:gd name="connsiteX14" fmla="*/ 1255854 w 1336877"/>
              <a:gd name="connsiteY14" fmla="*/ 173620 h 1182617"/>
              <a:gd name="connsiteX15" fmla="*/ 1313727 w 1336877"/>
              <a:gd name="connsiteY15" fmla="*/ 115746 h 1182617"/>
              <a:gd name="connsiteX16" fmla="*/ 1336877 w 1336877"/>
              <a:gd name="connsiteY16" fmla="*/ 92597 h 1182617"/>
              <a:gd name="connsiteX17" fmla="*/ 1313727 w 1336877"/>
              <a:gd name="connsiteY17" fmla="*/ 185195 h 1182617"/>
              <a:gd name="connsiteX18" fmla="*/ 1290578 w 1336877"/>
              <a:gd name="connsiteY18" fmla="*/ 219919 h 1182617"/>
              <a:gd name="connsiteX19" fmla="*/ 1267429 w 1336877"/>
              <a:gd name="connsiteY19" fmla="*/ 289367 h 1182617"/>
              <a:gd name="connsiteX20" fmla="*/ 1255854 w 1336877"/>
              <a:gd name="connsiteY20" fmla="*/ 324091 h 1182617"/>
              <a:gd name="connsiteX21" fmla="*/ 1244279 w 1336877"/>
              <a:gd name="connsiteY21" fmla="*/ 358815 h 1182617"/>
              <a:gd name="connsiteX22" fmla="*/ 1197981 w 1336877"/>
              <a:gd name="connsiteY22" fmla="*/ 439838 h 1182617"/>
              <a:gd name="connsiteX23" fmla="*/ 1186406 w 1336877"/>
              <a:gd name="connsiteY23" fmla="*/ 486136 h 1182617"/>
              <a:gd name="connsiteX24" fmla="*/ 1163256 w 1336877"/>
              <a:gd name="connsiteY24" fmla="*/ 555584 h 1182617"/>
              <a:gd name="connsiteX25" fmla="*/ 1151682 w 1336877"/>
              <a:gd name="connsiteY25" fmla="*/ 590308 h 1182617"/>
              <a:gd name="connsiteX26" fmla="*/ 1128532 w 1336877"/>
              <a:gd name="connsiteY26" fmla="*/ 682906 h 1182617"/>
              <a:gd name="connsiteX27" fmla="*/ 1116958 w 1336877"/>
              <a:gd name="connsiteY27" fmla="*/ 717630 h 1182617"/>
              <a:gd name="connsiteX28" fmla="*/ 1105383 w 1336877"/>
              <a:gd name="connsiteY28" fmla="*/ 787078 h 1182617"/>
              <a:gd name="connsiteX29" fmla="*/ 1093808 w 1336877"/>
              <a:gd name="connsiteY29" fmla="*/ 833377 h 1182617"/>
              <a:gd name="connsiteX30" fmla="*/ 1070659 w 1336877"/>
              <a:gd name="connsiteY30" fmla="*/ 949124 h 1182617"/>
              <a:gd name="connsiteX31" fmla="*/ 1059084 w 1336877"/>
              <a:gd name="connsiteY31" fmla="*/ 983848 h 1182617"/>
              <a:gd name="connsiteX32" fmla="*/ 1024360 w 1336877"/>
              <a:gd name="connsiteY32" fmla="*/ 1099595 h 1182617"/>
              <a:gd name="connsiteX33" fmla="*/ 989636 w 1336877"/>
              <a:gd name="connsiteY33" fmla="*/ 1157468 h 1182617"/>
              <a:gd name="connsiteX34" fmla="*/ 954912 w 1336877"/>
              <a:gd name="connsiteY34" fmla="*/ 1169043 h 1182617"/>
              <a:gd name="connsiteX35" fmla="*/ 653970 w 1336877"/>
              <a:gd name="connsiteY35" fmla="*/ 1180617 h 1182617"/>
              <a:gd name="connsiteX36" fmla="*/ 329879 w 1336877"/>
              <a:gd name="connsiteY36" fmla="*/ 1145893 h 1182617"/>
              <a:gd name="connsiteX0" fmla="*/ 306729 w 1313727"/>
              <a:gd name="connsiteY0" fmla="*/ 1145893 h 1182617"/>
              <a:gd name="connsiteX1" fmla="*/ 306729 w 1313727"/>
              <a:gd name="connsiteY1" fmla="*/ 1145893 h 1182617"/>
              <a:gd name="connsiteX2" fmla="*/ 5787 w 1313727"/>
              <a:gd name="connsiteY2" fmla="*/ 208344 h 1182617"/>
              <a:gd name="connsiteX3" fmla="*/ 341453 w 1313727"/>
              <a:gd name="connsiteY3" fmla="*/ 474562 h 1182617"/>
              <a:gd name="connsiteX4" fmla="*/ 584522 w 1313727"/>
              <a:gd name="connsiteY4" fmla="*/ 0 h 1182617"/>
              <a:gd name="connsiteX5" fmla="*/ 792866 w 1313727"/>
              <a:gd name="connsiteY5" fmla="*/ 462987 h 1182617"/>
              <a:gd name="connsiteX6" fmla="*/ 850739 w 1313727"/>
              <a:gd name="connsiteY6" fmla="*/ 451412 h 1182617"/>
              <a:gd name="connsiteX7" fmla="*/ 943337 w 1313727"/>
              <a:gd name="connsiteY7" fmla="*/ 370390 h 1182617"/>
              <a:gd name="connsiteX8" fmla="*/ 1001210 w 1313727"/>
              <a:gd name="connsiteY8" fmla="*/ 335665 h 1182617"/>
              <a:gd name="connsiteX9" fmla="*/ 1024360 w 1313727"/>
              <a:gd name="connsiteY9" fmla="*/ 312516 h 1182617"/>
              <a:gd name="connsiteX10" fmla="*/ 1070658 w 1313727"/>
              <a:gd name="connsiteY10" fmla="*/ 289367 h 1182617"/>
              <a:gd name="connsiteX11" fmla="*/ 1128532 w 1313727"/>
              <a:gd name="connsiteY11" fmla="*/ 254643 h 1182617"/>
              <a:gd name="connsiteX12" fmla="*/ 1197980 w 1313727"/>
              <a:gd name="connsiteY12" fmla="*/ 196769 h 1182617"/>
              <a:gd name="connsiteX13" fmla="*/ 1232704 w 1313727"/>
              <a:gd name="connsiteY13" fmla="*/ 173620 h 1182617"/>
              <a:gd name="connsiteX14" fmla="*/ 1290577 w 1313727"/>
              <a:gd name="connsiteY14" fmla="*/ 115746 h 1182617"/>
              <a:gd name="connsiteX15" fmla="*/ 1313727 w 1313727"/>
              <a:gd name="connsiteY15" fmla="*/ 92597 h 1182617"/>
              <a:gd name="connsiteX16" fmla="*/ 1290577 w 1313727"/>
              <a:gd name="connsiteY16" fmla="*/ 185195 h 1182617"/>
              <a:gd name="connsiteX17" fmla="*/ 1267428 w 1313727"/>
              <a:gd name="connsiteY17" fmla="*/ 219919 h 1182617"/>
              <a:gd name="connsiteX18" fmla="*/ 1244279 w 1313727"/>
              <a:gd name="connsiteY18" fmla="*/ 289367 h 1182617"/>
              <a:gd name="connsiteX19" fmla="*/ 1232704 w 1313727"/>
              <a:gd name="connsiteY19" fmla="*/ 324091 h 1182617"/>
              <a:gd name="connsiteX20" fmla="*/ 1221129 w 1313727"/>
              <a:gd name="connsiteY20" fmla="*/ 358815 h 1182617"/>
              <a:gd name="connsiteX21" fmla="*/ 1174831 w 1313727"/>
              <a:gd name="connsiteY21" fmla="*/ 439838 h 1182617"/>
              <a:gd name="connsiteX22" fmla="*/ 1163256 w 1313727"/>
              <a:gd name="connsiteY22" fmla="*/ 486136 h 1182617"/>
              <a:gd name="connsiteX23" fmla="*/ 1140106 w 1313727"/>
              <a:gd name="connsiteY23" fmla="*/ 555584 h 1182617"/>
              <a:gd name="connsiteX24" fmla="*/ 1128532 w 1313727"/>
              <a:gd name="connsiteY24" fmla="*/ 590308 h 1182617"/>
              <a:gd name="connsiteX25" fmla="*/ 1105382 w 1313727"/>
              <a:gd name="connsiteY25" fmla="*/ 682906 h 1182617"/>
              <a:gd name="connsiteX26" fmla="*/ 1093808 w 1313727"/>
              <a:gd name="connsiteY26" fmla="*/ 717630 h 1182617"/>
              <a:gd name="connsiteX27" fmla="*/ 1082233 w 1313727"/>
              <a:gd name="connsiteY27" fmla="*/ 787078 h 1182617"/>
              <a:gd name="connsiteX28" fmla="*/ 1070658 w 1313727"/>
              <a:gd name="connsiteY28" fmla="*/ 833377 h 1182617"/>
              <a:gd name="connsiteX29" fmla="*/ 1047509 w 1313727"/>
              <a:gd name="connsiteY29" fmla="*/ 949124 h 1182617"/>
              <a:gd name="connsiteX30" fmla="*/ 1035934 w 1313727"/>
              <a:gd name="connsiteY30" fmla="*/ 983848 h 1182617"/>
              <a:gd name="connsiteX31" fmla="*/ 1001210 w 1313727"/>
              <a:gd name="connsiteY31" fmla="*/ 1099595 h 1182617"/>
              <a:gd name="connsiteX32" fmla="*/ 966486 w 1313727"/>
              <a:gd name="connsiteY32" fmla="*/ 1157468 h 1182617"/>
              <a:gd name="connsiteX33" fmla="*/ 931762 w 1313727"/>
              <a:gd name="connsiteY33" fmla="*/ 1169043 h 1182617"/>
              <a:gd name="connsiteX34" fmla="*/ 630820 w 1313727"/>
              <a:gd name="connsiteY34" fmla="*/ 1180617 h 1182617"/>
              <a:gd name="connsiteX35" fmla="*/ 306729 w 1313727"/>
              <a:gd name="connsiteY35" fmla="*/ 1145893 h 1182617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1035934 w 1313727"/>
              <a:gd name="connsiteY30" fmla="*/ 983848 h 1169043"/>
              <a:gd name="connsiteX31" fmla="*/ 1001210 w 1313727"/>
              <a:gd name="connsiteY31" fmla="*/ 1099595 h 1169043"/>
              <a:gd name="connsiteX32" fmla="*/ 966486 w 1313727"/>
              <a:gd name="connsiteY32" fmla="*/ 1157468 h 1169043"/>
              <a:gd name="connsiteX33" fmla="*/ 931762 w 1313727"/>
              <a:gd name="connsiteY33" fmla="*/ 1169043 h 1169043"/>
              <a:gd name="connsiteX34" fmla="*/ 306729 w 1313727"/>
              <a:gd name="connsiteY34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1035934 w 1313727"/>
              <a:gd name="connsiteY30" fmla="*/ 983848 h 1169043"/>
              <a:gd name="connsiteX31" fmla="*/ 1001210 w 1313727"/>
              <a:gd name="connsiteY31" fmla="*/ 1099595 h 1169043"/>
              <a:gd name="connsiteX32" fmla="*/ 931762 w 1313727"/>
              <a:gd name="connsiteY32" fmla="*/ 1169043 h 1169043"/>
              <a:gd name="connsiteX33" fmla="*/ 306729 w 1313727"/>
              <a:gd name="connsiteY33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1035934 w 1313727"/>
              <a:gd name="connsiteY30" fmla="*/ 983848 h 1169043"/>
              <a:gd name="connsiteX31" fmla="*/ 931762 w 1313727"/>
              <a:gd name="connsiteY31" fmla="*/ 1169043 h 1169043"/>
              <a:gd name="connsiteX32" fmla="*/ 306729 w 1313727"/>
              <a:gd name="connsiteY32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931762 w 1313727"/>
              <a:gd name="connsiteY30" fmla="*/ 1169043 h 1169043"/>
              <a:gd name="connsiteX31" fmla="*/ 306729 w 1313727"/>
              <a:gd name="connsiteY31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931762 w 1313727"/>
              <a:gd name="connsiteY29" fmla="*/ 1169043 h 1169043"/>
              <a:gd name="connsiteX30" fmla="*/ 306729 w 1313727"/>
              <a:gd name="connsiteY30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931762 w 1313727"/>
              <a:gd name="connsiteY28" fmla="*/ 1169043 h 1169043"/>
              <a:gd name="connsiteX29" fmla="*/ 306729 w 1313727"/>
              <a:gd name="connsiteY29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931762 w 1313727"/>
              <a:gd name="connsiteY27" fmla="*/ 1169043 h 1169043"/>
              <a:gd name="connsiteX28" fmla="*/ 306729 w 1313727"/>
              <a:gd name="connsiteY28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931762 w 1313727"/>
              <a:gd name="connsiteY26" fmla="*/ 1169043 h 1169043"/>
              <a:gd name="connsiteX27" fmla="*/ 306729 w 1313727"/>
              <a:gd name="connsiteY27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931762 w 1313727"/>
              <a:gd name="connsiteY25" fmla="*/ 1169043 h 1169043"/>
              <a:gd name="connsiteX26" fmla="*/ 306729 w 1313727"/>
              <a:gd name="connsiteY26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931762 w 1313727"/>
              <a:gd name="connsiteY24" fmla="*/ 1169043 h 1169043"/>
              <a:gd name="connsiteX25" fmla="*/ 306729 w 1313727"/>
              <a:gd name="connsiteY25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931762 w 1313727"/>
              <a:gd name="connsiteY23" fmla="*/ 1169043 h 1169043"/>
              <a:gd name="connsiteX24" fmla="*/ 306729 w 1313727"/>
              <a:gd name="connsiteY24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931762 w 1313727"/>
              <a:gd name="connsiteY22" fmla="*/ 1169043 h 1169043"/>
              <a:gd name="connsiteX23" fmla="*/ 306729 w 1313727"/>
              <a:gd name="connsiteY23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931762 w 1313727"/>
              <a:gd name="connsiteY21" fmla="*/ 1169043 h 1169043"/>
              <a:gd name="connsiteX22" fmla="*/ 306729 w 1313727"/>
              <a:gd name="connsiteY22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931762 w 1313727"/>
              <a:gd name="connsiteY20" fmla="*/ 1169043 h 1169043"/>
              <a:gd name="connsiteX21" fmla="*/ 306729 w 1313727"/>
              <a:gd name="connsiteY21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931762 w 1313727"/>
              <a:gd name="connsiteY19" fmla="*/ 1169043 h 1169043"/>
              <a:gd name="connsiteX20" fmla="*/ 306729 w 1313727"/>
              <a:gd name="connsiteY20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931762 w 1313727"/>
              <a:gd name="connsiteY18" fmla="*/ 1169043 h 1169043"/>
              <a:gd name="connsiteX19" fmla="*/ 306729 w 1313727"/>
              <a:gd name="connsiteY19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931762 w 1313727"/>
              <a:gd name="connsiteY17" fmla="*/ 1169043 h 1169043"/>
              <a:gd name="connsiteX18" fmla="*/ 306729 w 1313727"/>
              <a:gd name="connsiteY18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931762 w 1313727"/>
              <a:gd name="connsiteY16" fmla="*/ 1169043 h 1169043"/>
              <a:gd name="connsiteX17" fmla="*/ 306729 w 1313727"/>
              <a:gd name="connsiteY17" fmla="*/ 1145893 h 1169043"/>
              <a:gd name="connsiteX0" fmla="*/ 306729 w 1363884"/>
              <a:gd name="connsiteY0" fmla="*/ 1219200 h 1242350"/>
              <a:gd name="connsiteX1" fmla="*/ 306729 w 1363884"/>
              <a:gd name="connsiteY1" fmla="*/ 1219200 h 1242350"/>
              <a:gd name="connsiteX2" fmla="*/ 5787 w 1363884"/>
              <a:gd name="connsiteY2" fmla="*/ 281651 h 1242350"/>
              <a:gd name="connsiteX3" fmla="*/ 341453 w 1363884"/>
              <a:gd name="connsiteY3" fmla="*/ 547869 h 1242350"/>
              <a:gd name="connsiteX4" fmla="*/ 584522 w 1363884"/>
              <a:gd name="connsiteY4" fmla="*/ 73307 h 1242350"/>
              <a:gd name="connsiteX5" fmla="*/ 792866 w 1363884"/>
              <a:gd name="connsiteY5" fmla="*/ 536294 h 1242350"/>
              <a:gd name="connsiteX6" fmla="*/ 850739 w 1363884"/>
              <a:gd name="connsiteY6" fmla="*/ 524719 h 1242350"/>
              <a:gd name="connsiteX7" fmla="*/ 943337 w 1363884"/>
              <a:gd name="connsiteY7" fmla="*/ 443697 h 1242350"/>
              <a:gd name="connsiteX8" fmla="*/ 1001210 w 1363884"/>
              <a:gd name="connsiteY8" fmla="*/ 408972 h 1242350"/>
              <a:gd name="connsiteX9" fmla="*/ 1024360 w 1363884"/>
              <a:gd name="connsiteY9" fmla="*/ 385823 h 1242350"/>
              <a:gd name="connsiteX10" fmla="*/ 1070658 w 1363884"/>
              <a:gd name="connsiteY10" fmla="*/ 362674 h 1242350"/>
              <a:gd name="connsiteX11" fmla="*/ 1128532 w 1363884"/>
              <a:gd name="connsiteY11" fmla="*/ 327950 h 1242350"/>
              <a:gd name="connsiteX12" fmla="*/ 1197980 w 1363884"/>
              <a:gd name="connsiteY12" fmla="*/ 270076 h 1242350"/>
              <a:gd name="connsiteX13" fmla="*/ 1232704 w 1363884"/>
              <a:gd name="connsiteY13" fmla="*/ 246927 h 1242350"/>
              <a:gd name="connsiteX14" fmla="*/ 1313727 w 1363884"/>
              <a:gd name="connsiteY14" fmla="*/ 165904 h 1242350"/>
              <a:gd name="connsiteX15" fmla="*/ 931762 w 1363884"/>
              <a:gd name="connsiteY15" fmla="*/ 1242350 h 1242350"/>
              <a:gd name="connsiteX16" fmla="*/ 306729 w 1363884"/>
              <a:gd name="connsiteY16" fmla="*/ 1219200 h 1242350"/>
              <a:gd name="connsiteX0" fmla="*/ 306729 w 1358097"/>
              <a:gd name="connsiteY0" fmla="*/ 1215342 h 1238492"/>
              <a:gd name="connsiteX1" fmla="*/ 306729 w 1358097"/>
              <a:gd name="connsiteY1" fmla="*/ 1215342 h 1238492"/>
              <a:gd name="connsiteX2" fmla="*/ 5787 w 1358097"/>
              <a:gd name="connsiteY2" fmla="*/ 277793 h 1238492"/>
              <a:gd name="connsiteX3" fmla="*/ 341453 w 1358097"/>
              <a:gd name="connsiteY3" fmla="*/ 544011 h 1238492"/>
              <a:gd name="connsiteX4" fmla="*/ 584522 w 1358097"/>
              <a:gd name="connsiteY4" fmla="*/ 69449 h 1238492"/>
              <a:gd name="connsiteX5" fmla="*/ 792866 w 1358097"/>
              <a:gd name="connsiteY5" fmla="*/ 532436 h 1238492"/>
              <a:gd name="connsiteX6" fmla="*/ 850739 w 1358097"/>
              <a:gd name="connsiteY6" fmla="*/ 520861 h 1238492"/>
              <a:gd name="connsiteX7" fmla="*/ 943337 w 1358097"/>
              <a:gd name="connsiteY7" fmla="*/ 439839 h 1238492"/>
              <a:gd name="connsiteX8" fmla="*/ 1001210 w 1358097"/>
              <a:gd name="connsiteY8" fmla="*/ 405114 h 1238492"/>
              <a:gd name="connsiteX9" fmla="*/ 1024360 w 1358097"/>
              <a:gd name="connsiteY9" fmla="*/ 381965 h 1238492"/>
              <a:gd name="connsiteX10" fmla="*/ 1070658 w 1358097"/>
              <a:gd name="connsiteY10" fmla="*/ 358816 h 1238492"/>
              <a:gd name="connsiteX11" fmla="*/ 1128532 w 1358097"/>
              <a:gd name="connsiteY11" fmla="*/ 324092 h 1238492"/>
              <a:gd name="connsiteX12" fmla="*/ 1197980 w 1358097"/>
              <a:gd name="connsiteY12" fmla="*/ 266218 h 1238492"/>
              <a:gd name="connsiteX13" fmla="*/ 1313727 w 1358097"/>
              <a:gd name="connsiteY13" fmla="*/ 162046 h 1238492"/>
              <a:gd name="connsiteX14" fmla="*/ 931762 w 1358097"/>
              <a:gd name="connsiteY14" fmla="*/ 1238492 h 1238492"/>
              <a:gd name="connsiteX15" fmla="*/ 306729 w 1358097"/>
              <a:gd name="connsiteY15" fmla="*/ 1215342 h 1238492"/>
              <a:gd name="connsiteX0" fmla="*/ 306729 w 1346522"/>
              <a:gd name="connsiteY0" fmla="*/ 1205696 h 1228846"/>
              <a:gd name="connsiteX1" fmla="*/ 306729 w 1346522"/>
              <a:gd name="connsiteY1" fmla="*/ 1205696 h 1228846"/>
              <a:gd name="connsiteX2" fmla="*/ 5787 w 1346522"/>
              <a:gd name="connsiteY2" fmla="*/ 268147 h 1228846"/>
              <a:gd name="connsiteX3" fmla="*/ 341453 w 1346522"/>
              <a:gd name="connsiteY3" fmla="*/ 534365 h 1228846"/>
              <a:gd name="connsiteX4" fmla="*/ 584522 w 1346522"/>
              <a:gd name="connsiteY4" fmla="*/ 59803 h 1228846"/>
              <a:gd name="connsiteX5" fmla="*/ 792866 w 1346522"/>
              <a:gd name="connsiteY5" fmla="*/ 522790 h 1228846"/>
              <a:gd name="connsiteX6" fmla="*/ 850739 w 1346522"/>
              <a:gd name="connsiteY6" fmla="*/ 511215 h 1228846"/>
              <a:gd name="connsiteX7" fmla="*/ 943337 w 1346522"/>
              <a:gd name="connsiteY7" fmla="*/ 430193 h 1228846"/>
              <a:gd name="connsiteX8" fmla="*/ 1001210 w 1346522"/>
              <a:gd name="connsiteY8" fmla="*/ 395468 h 1228846"/>
              <a:gd name="connsiteX9" fmla="*/ 1024360 w 1346522"/>
              <a:gd name="connsiteY9" fmla="*/ 372319 h 1228846"/>
              <a:gd name="connsiteX10" fmla="*/ 1070658 w 1346522"/>
              <a:gd name="connsiteY10" fmla="*/ 349170 h 1228846"/>
              <a:gd name="connsiteX11" fmla="*/ 1128532 w 1346522"/>
              <a:gd name="connsiteY11" fmla="*/ 314446 h 1228846"/>
              <a:gd name="connsiteX12" fmla="*/ 1313727 w 1346522"/>
              <a:gd name="connsiteY12" fmla="*/ 152400 h 1228846"/>
              <a:gd name="connsiteX13" fmla="*/ 931762 w 1346522"/>
              <a:gd name="connsiteY13" fmla="*/ 1228846 h 1228846"/>
              <a:gd name="connsiteX14" fmla="*/ 306729 w 1346522"/>
              <a:gd name="connsiteY14" fmla="*/ 1205696 h 1228846"/>
              <a:gd name="connsiteX0" fmla="*/ 306729 w 1336876"/>
              <a:gd name="connsiteY0" fmla="*/ 1199909 h 1223059"/>
              <a:gd name="connsiteX1" fmla="*/ 306729 w 1336876"/>
              <a:gd name="connsiteY1" fmla="*/ 1199909 h 1223059"/>
              <a:gd name="connsiteX2" fmla="*/ 5787 w 1336876"/>
              <a:gd name="connsiteY2" fmla="*/ 262360 h 1223059"/>
              <a:gd name="connsiteX3" fmla="*/ 341453 w 1336876"/>
              <a:gd name="connsiteY3" fmla="*/ 528578 h 1223059"/>
              <a:gd name="connsiteX4" fmla="*/ 584522 w 1336876"/>
              <a:gd name="connsiteY4" fmla="*/ 54016 h 1223059"/>
              <a:gd name="connsiteX5" fmla="*/ 792866 w 1336876"/>
              <a:gd name="connsiteY5" fmla="*/ 517003 h 1223059"/>
              <a:gd name="connsiteX6" fmla="*/ 850739 w 1336876"/>
              <a:gd name="connsiteY6" fmla="*/ 505428 h 1223059"/>
              <a:gd name="connsiteX7" fmla="*/ 943337 w 1336876"/>
              <a:gd name="connsiteY7" fmla="*/ 424406 h 1223059"/>
              <a:gd name="connsiteX8" fmla="*/ 1001210 w 1336876"/>
              <a:gd name="connsiteY8" fmla="*/ 389681 h 1223059"/>
              <a:gd name="connsiteX9" fmla="*/ 1024360 w 1336876"/>
              <a:gd name="connsiteY9" fmla="*/ 366532 h 1223059"/>
              <a:gd name="connsiteX10" fmla="*/ 1070658 w 1336876"/>
              <a:gd name="connsiteY10" fmla="*/ 343383 h 1223059"/>
              <a:gd name="connsiteX11" fmla="*/ 1313727 w 1336876"/>
              <a:gd name="connsiteY11" fmla="*/ 146613 h 1223059"/>
              <a:gd name="connsiteX12" fmla="*/ 931762 w 1336876"/>
              <a:gd name="connsiteY12" fmla="*/ 1223059 h 1223059"/>
              <a:gd name="connsiteX13" fmla="*/ 306729 w 1336876"/>
              <a:gd name="connsiteY13" fmla="*/ 1199909 h 1223059"/>
              <a:gd name="connsiteX0" fmla="*/ 306729 w 1329160"/>
              <a:gd name="connsiteY0" fmla="*/ 1196050 h 1219200"/>
              <a:gd name="connsiteX1" fmla="*/ 306729 w 1329160"/>
              <a:gd name="connsiteY1" fmla="*/ 1196050 h 1219200"/>
              <a:gd name="connsiteX2" fmla="*/ 5787 w 1329160"/>
              <a:gd name="connsiteY2" fmla="*/ 258501 h 1219200"/>
              <a:gd name="connsiteX3" fmla="*/ 341453 w 1329160"/>
              <a:gd name="connsiteY3" fmla="*/ 524719 h 1219200"/>
              <a:gd name="connsiteX4" fmla="*/ 584522 w 1329160"/>
              <a:gd name="connsiteY4" fmla="*/ 50157 h 1219200"/>
              <a:gd name="connsiteX5" fmla="*/ 792866 w 1329160"/>
              <a:gd name="connsiteY5" fmla="*/ 513144 h 1219200"/>
              <a:gd name="connsiteX6" fmla="*/ 850739 w 1329160"/>
              <a:gd name="connsiteY6" fmla="*/ 501569 h 1219200"/>
              <a:gd name="connsiteX7" fmla="*/ 943337 w 1329160"/>
              <a:gd name="connsiteY7" fmla="*/ 420547 h 1219200"/>
              <a:gd name="connsiteX8" fmla="*/ 1001210 w 1329160"/>
              <a:gd name="connsiteY8" fmla="*/ 385822 h 1219200"/>
              <a:gd name="connsiteX9" fmla="*/ 1024360 w 1329160"/>
              <a:gd name="connsiteY9" fmla="*/ 362673 h 1219200"/>
              <a:gd name="connsiteX10" fmla="*/ 1313727 w 1329160"/>
              <a:gd name="connsiteY10" fmla="*/ 142754 h 1219200"/>
              <a:gd name="connsiteX11" fmla="*/ 931762 w 1329160"/>
              <a:gd name="connsiteY11" fmla="*/ 1219200 h 1219200"/>
              <a:gd name="connsiteX12" fmla="*/ 306729 w 1329160"/>
              <a:gd name="connsiteY12" fmla="*/ 1196050 h 1219200"/>
              <a:gd name="connsiteX0" fmla="*/ 306729 w 1325302"/>
              <a:gd name="connsiteY0" fmla="*/ 1192192 h 1215342"/>
              <a:gd name="connsiteX1" fmla="*/ 306729 w 1325302"/>
              <a:gd name="connsiteY1" fmla="*/ 1192192 h 1215342"/>
              <a:gd name="connsiteX2" fmla="*/ 5787 w 1325302"/>
              <a:gd name="connsiteY2" fmla="*/ 254643 h 1215342"/>
              <a:gd name="connsiteX3" fmla="*/ 341453 w 1325302"/>
              <a:gd name="connsiteY3" fmla="*/ 520861 h 1215342"/>
              <a:gd name="connsiteX4" fmla="*/ 584522 w 1325302"/>
              <a:gd name="connsiteY4" fmla="*/ 46299 h 1215342"/>
              <a:gd name="connsiteX5" fmla="*/ 792866 w 1325302"/>
              <a:gd name="connsiteY5" fmla="*/ 509286 h 1215342"/>
              <a:gd name="connsiteX6" fmla="*/ 850739 w 1325302"/>
              <a:gd name="connsiteY6" fmla="*/ 497711 h 1215342"/>
              <a:gd name="connsiteX7" fmla="*/ 943337 w 1325302"/>
              <a:gd name="connsiteY7" fmla="*/ 416689 h 1215342"/>
              <a:gd name="connsiteX8" fmla="*/ 1001210 w 1325302"/>
              <a:gd name="connsiteY8" fmla="*/ 381964 h 1215342"/>
              <a:gd name="connsiteX9" fmla="*/ 1313727 w 1325302"/>
              <a:gd name="connsiteY9" fmla="*/ 138896 h 1215342"/>
              <a:gd name="connsiteX10" fmla="*/ 931762 w 1325302"/>
              <a:gd name="connsiteY10" fmla="*/ 1215342 h 1215342"/>
              <a:gd name="connsiteX11" fmla="*/ 306729 w 1325302"/>
              <a:gd name="connsiteY11" fmla="*/ 1192192 h 1215342"/>
              <a:gd name="connsiteX0" fmla="*/ 306729 w 1315656"/>
              <a:gd name="connsiteY0" fmla="*/ 1186405 h 1209555"/>
              <a:gd name="connsiteX1" fmla="*/ 306729 w 1315656"/>
              <a:gd name="connsiteY1" fmla="*/ 1186405 h 1209555"/>
              <a:gd name="connsiteX2" fmla="*/ 5787 w 1315656"/>
              <a:gd name="connsiteY2" fmla="*/ 248856 h 1209555"/>
              <a:gd name="connsiteX3" fmla="*/ 341453 w 1315656"/>
              <a:gd name="connsiteY3" fmla="*/ 515074 h 1209555"/>
              <a:gd name="connsiteX4" fmla="*/ 584522 w 1315656"/>
              <a:gd name="connsiteY4" fmla="*/ 40512 h 1209555"/>
              <a:gd name="connsiteX5" fmla="*/ 792866 w 1315656"/>
              <a:gd name="connsiteY5" fmla="*/ 503499 h 1209555"/>
              <a:gd name="connsiteX6" fmla="*/ 850739 w 1315656"/>
              <a:gd name="connsiteY6" fmla="*/ 491924 h 1209555"/>
              <a:gd name="connsiteX7" fmla="*/ 943337 w 1315656"/>
              <a:gd name="connsiteY7" fmla="*/ 410902 h 1209555"/>
              <a:gd name="connsiteX8" fmla="*/ 1313727 w 1315656"/>
              <a:gd name="connsiteY8" fmla="*/ 133109 h 1209555"/>
              <a:gd name="connsiteX9" fmla="*/ 931762 w 1315656"/>
              <a:gd name="connsiteY9" fmla="*/ 1209555 h 1209555"/>
              <a:gd name="connsiteX10" fmla="*/ 306729 w 1315656"/>
              <a:gd name="connsiteY10" fmla="*/ 1186405 h 1209555"/>
              <a:gd name="connsiteX0" fmla="*/ 306729 w 1313727"/>
              <a:gd name="connsiteY0" fmla="*/ 1172901 h 1196051"/>
              <a:gd name="connsiteX1" fmla="*/ 306729 w 1313727"/>
              <a:gd name="connsiteY1" fmla="*/ 1172901 h 1196051"/>
              <a:gd name="connsiteX2" fmla="*/ 5787 w 1313727"/>
              <a:gd name="connsiteY2" fmla="*/ 235352 h 1196051"/>
              <a:gd name="connsiteX3" fmla="*/ 341453 w 1313727"/>
              <a:gd name="connsiteY3" fmla="*/ 501570 h 1196051"/>
              <a:gd name="connsiteX4" fmla="*/ 584522 w 1313727"/>
              <a:gd name="connsiteY4" fmla="*/ 27008 h 1196051"/>
              <a:gd name="connsiteX5" fmla="*/ 792866 w 1313727"/>
              <a:gd name="connsiteY5" fmla="*/ 489995 h 1196051"/>
              <a:gd name="connsiteX6" fmla="*/ 850739 w 1313727"/>
              <a:gd name="connsiteY6" fmla="*/ 478420 h 1196051"/>
              <a:gd name="connsiteX7" fmla="*/ 1313727 w 1313727"/>
              <a:gd name="connsiteY7" fmla="*/ 119605 h 1196051"/>
              <a:gd name="connsiteX8" fmla="*/ 931762 w 1313727"/>
              <a:gd name="connsiteY8" fmla="*/ 1196051 h 1196051"/>
              <a:gd name="connsiteX9" fmla="*/ 306729 w 1313727"/>
              <a:gd name="connsiteY9" fmla="*/ 1172901 h 1196051"/>
              <a:gd name="connsiteX0" fmla="*/ 306729 w 1313727"/>
              <a:gd name="connsiteY0" fmla="*/ 1170972 h 1194122"/>
              <a:gd name="connsiteX1" fmla="*/ 306729 w 1313727"/>
              <a:gd name="connsiteY1" fmla="*/ 1170972 h 1194122"/>
              <a:gd name="connsiteX2" fmla="*/ 5787 w 1313727"/>
              <a:gd name="connsiteY2" fmla="*/ 233423 h 1194122"/>
              <a:gd name="connsiteX3" fmla="*/ 341453 w 1313727"/>
              <a:gd name="connsiteY3" fmla="*/ 499641 h 1194122"/>
              <a:gd name="connsiteX4" fmla="*/ 584522 w 1313727"/>
              <a:gd name="connsiteY4" fmla="*/ 25079 h 1194122"/>
              <a:gd name="connsiteX5" fmla="*/ 792866 w 1313727"/>
              <a:gd name="connsiteY5" fmla="*/ 488066 h 1194122"/>
              <a:gd name="connsiteX6" fmla="*/ 1313727 w 1313727"/>
              <a:gd name="connsiteY6" fmla="*/ 117676 h 1194122"/>
              <a:gd name="connsiteX7" fmla="*/ 931762 w 1313727"/>
              <a:gd name="connsiteY7" fmla="*/ 1194122 h 1194122"/>
              <a:gd name="connsiteX8" fmla="*/ 306729 w 1313727"/>
              <a:gd name="connsiteY8" fmla="*/ 1170972 h 1194122"/>
              <a:gd name="connsiteX0" fmla="*/ 306729 w 1313727"/>
              <a:gd name="connsiteY0" fmla="*/ 1170972 h 1194122"/>
              <a:gd name="connsiteX1" fmla="*/ 306729 w 1313727"/>
              <a:gd name="connsiteY1" fmla="*/ 1170972 h 1194122"/>
              <a:gd name="connsiteX2" fmla="*/ 5787 w 1313727"/>
              <a:gd name="connsiteY2" fmla="*/ 233423 h 1194122"/>
              <a:gd name="connsiteX3" fmla="*/ 341453 w 1313727"/>
              <a:gd name="connsiteY3" fmla="*/ 499641 h 1194122"/>
              <a:gd name="connsiteX4" fmla="*/ 584522 w 1313727"/>
              <a:gd name="connsiteY4" fmla="*/ 25079 h 1194122"/>
              <a:gd name="connsiteX5" fmla="*/ 863981 w 1313727"/>
              <a:gd name="connsiteY5" fmla="*/ 474593 h 1194122"/>
              <a:gd name="connsiteX6" fmla="*/ 1313727 w 1313727"/>
              <a:gd name="connsiteY6" fmla="*/ 117676 h 1194122"/>
              <a:gd name="connsiteX7" fmla="*/ 931762 w 1313727"/>
              <a:gd name="connsiteY7" fmla="*/ 1194122 h 1194122"/>
              <a:gd name="connsiteX8" fmla="*/ 306729 w 1313727"/>
              <a:gd name="connsiteY8" fmla="*/ 1170972 h 1194122"/>
              <a:gd name="connsiteX0" fmla="*/ 306729 w 1313727"/>
              <a:gd name="connsiteY0" fmla="*/ 1170972 h 1194122"/>
              <a:gd name="connsiteX1" fmla="*/ 306729 w 1313727"/>
              <a:gd name="connsiteY1" fmla="*/ 1170972 h 1194122"/>
              <a:gd name="connsiteX2" fmla="*/ 5787 w 1313727"/>
              <a:gd name="connsiteY2" fmla="*/ 233423 h 1194122"/>
              <a:gd name="connsiteX3" fmla="*/ 341453 w 1313727"/>
              <a:gd name="connsiteY3" fmla="*/ 499641 h 1194122"/>
              <a:gd name="connsiteX4" fmla="*/ 647957 w 1313727"/>
              <a:gd name="connsiteY4" fmla="*/ 42545 h 1194122"/>
              <a:gd name="connsiteX5" fmla="*/ 863981 w 1313727"/>
              <a:gd name="connsiteY5" fmla="*/ 474593 h 1194122"/>
              <a:gd name="connsiteX6" fmla="*/ 1313727 w 1313727"/>
              <a:gd name="connsiteY6" fmla="*/ 117676 h 1194122"/>
              <a:gd name="connsiteX7" fmla="*/ 931762 w 1313727"/>
              <a:gd name="connsiteY7" fmla="*/ 1194122 h 1194122"/>
              <a:gd name="connsiteX8" fmla="*/ 306729 w 1313727"/>
              <a:gd name="connsiteY8" fmla="*/ 1170972 h 1194122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341453 w 1296029"/>
              <a:gd name="connsiteY3" fmla="*/ 457096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341453 w 1296029"/>
              <a:gd name="connsiteY3" fmla="*/ 457096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341453 w 1296029"/>
              <a:gd name="connsiteY3" fmla="*/ 457096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431933 w 1296029"/>
              <a:gd name="connsiteY3" fmla="*/ 432048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431933 w 1296029"/>
              <a:gd name="connsiteY3" fmla="*/ 432048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0942 w 1290242"/>
              <a:gd name="connsiteY0" fmla="*/ 1128427 h 1151577"/>
              <a:gd name="connsiteX1" fmla="*/ 300942 w 1290242"/>
              <a:gd name="connsiteY1" fmla="*/ 1128427 h 1151577"/>
              <a:gd name="connsiteX2" fmla="*/ 0 w 1290242"/>
              <a:gd name="connsiteY2" fmla="*/ 190878 h 1151577"/>
              <a:gd name="connsiteX3" fmla="*/ 426146 w 1290242"/>
              <a:gd name="connsiteY3" fmla="*/ 432048 h 1151577"/>
              <a:gd name="connsiteX4" fmla="*/ 642170 w 1290242"/>
              <a:gd name="connsiteY4" fmla="*/ 0 h 1151577"/>
              <a:gd name="connsiteX5" fmla="*/ 858194 w 1290242"/>
              <a:gd name="connsiteY5" fmla="*/ 432048 h 1151577"/>
              <a:gd name="connsiteX6" fmla="*/ 1290242 w 1290242"/>
              <a:gd name="connsiteY6" fmla="*/ 144016 h 1151577"/>
              <a:gd name="connsiteX7" fmla="*/ 925975 w 1290242"/>
              <a:gd name="connsiteY7" fmla="*/ 1151577 h 1151577"/>
              <a:gd name="connsiteX8" fmla="*/ 300942 w 1290242"/>
              <a:gd name="connsiteY8" fmla="*/ 1128427 h 1151577"/>
              <a:gd name="connsiteX0" fmla="*/ 426145 w 1290242"/>
              <a:gd name="connsiteY0" fmla="*/ 1152128 h 1155986"/>
              <a:gd name="connsiteX1" fmla="*/ 300942 w 1290242"/>
              <a:gd name="connsiteY1" fmla="*/ 1128427 h 1155986"/>
              <a:gd name="connsiteX2" fmla="*/ 0 w 1290242"/>
              <a:gd name="connsiteY2" fmla="*/ 190878 h 1155986"/>
              <a:gd name="connsiteX3" fmla="*/ 426146 w 1290242"/>
              <a:gd name="connsiteY3" fmla="*/ 432048 h 1155986"/>
              <a:gd name="connsiteX4" fmla="*/ 642170 w 1290242"/>
              <a:gd name="connsiteY4" fmla="*/ 0 h 1155986"/>
              <a:gd name="connsiteX5" fmla="*/ 858194 w 1290242"/>
              <a:gd name="connsiteY5" fmla="*/ 432048 h 1155986"/>
              <a:gd name="connsiteX6" fmla="*/ 1290242 w 1290242"/>
              <a:gd name="connsiteY6" fmla="*/ 144016 h 1155986"/>
              <a:gd name="connsiteX7" fmla="*/ 925975 w 1290242"/>
              <a:gd name="connsiteY7" fmla="*/ 1151577 h 1155986"/>
              <a:gd name="connsiteX8" fmla="*/ 426145 w 1290242"/>
              <a:gd name="connsiteY8" fmla="*/ 1152128 h 1155986"/>
              <a:gd name="connsiteX0" fmla="*/ 925975 w 1290242"/>
              <a:gd name="connsiteY0" fmla="*/ 1151577 h 1315645"/>
              <a:gd name="connsiteX1" fmla="*/ 300942 w 1290242"/>
              <a:gd name="connsiteY1" fmla="*/ 1128427 h 1315645"/>
              <a:gd name="connsiteX2" fmla="*/ 0 w 1290242"/>
              <a:gd name="connsiteY2" fmla="*/ 190878 h 1315645"/>
              <a:gd name="connsiteX3" fmla="*/ 426146 w 1290242"/>
              <a:gd name="connsiteY3" fmla="*/ 432048 h 1315645"/>
              <a:gd name="connsiteX4" fmla="*/ 642170 w 1290242"/>
              <a:gd name="connsiteY4" fmla="*/ 0 h 1315645"/>
              <a:gd name="connsiteX5" fmla="*/ 858194 w 1290242"/>
              <a:gd name="connsiteY5" fmla="*/ 432048 h 1315645"/>
              <a:gd name="connsiteX6" fmla="*/ 1290242 w 1290242"/>
              <a:gd name="connsiteY6" fmla="*/ 144016 h 1315645"/>
              <a:gd name="connsiteX7" fmla="*/ 925975 w 1290242"/>
              <a:gd name="connsiteY7" fmla="*/ 1151577 h 1315645"/>
              <a:gd name="connsiteX0" fmla="*/ 925975 w 1290242"/>
              <a:gd name="connsiteY0" fmla="*/ 1151577 h 1288544"/>
              <a:gd name="connsiteX1" fmla="*/ 300942 w 1290242"/>
              <a:gd name="connsiteY1" fmla="*/ 1128427 h 1288544"/>
              <a:gd name="connsiteX2" fmla="*/ 0 w 1290242"/>
              <a:gd name="connsiteY2" fmla="*/ 190878 h 1288544"/>
              <a:gd name="connsiteX3" fmla="*/ 426146 w 1290242"/>
              <a:gd name="connsiteY3" fmla="*/ 432048 h 1288544"/>
              <a:gd name="connsiteX4" fmla="*/ 642170 w 1290242"/>
              <a:gd name="connsiteY4" fmla="*/ 0 h 1288544"/>
              <a:gd name="connsiteX5" fmla="*/ 858194 w 1290242"/>
              <a:gd name="connsiteY5" fmla="*/ 432048 h 1288544"/>
              <a:gd name="connsiteX6" fmla="*/ 1290242 w 1290242"/>
              <a:gd name="connsiteY6" fmla="*/ 144016 h 1288544"/>
              <a:gd name="connsiteX7" fmla="*/ 925975 w 1290242"/>
              <a:gd name="connsiteY7" fmla="*/ 1151577 h 1288544"/>
              <a:gd name="connsiteX0" fmla="*/ 925975 w 1290242"/>
              <a:gd name="connsiteY0" fmla="*/ 1151577 h 1162319"/>
              <a:gd name="connsiteX1" fmla="*/ 300942 w 1290242"/>
              <a:gd name="connsiteY1" fmla="*/ 1128427 h 1162319"/>
              <a:gd name="connsiteX2" fmla="*/ 0 w 1290242"/>
              <a:gd name="connsiteY2" fmla="*/ 190878 h 1162319"/>
              <a:gd name="connsiteX3" fmla="*/ 426146 w 1290242"/>
              <a:gd name="connsiteY3" fmla="*/ 432048 h 1162319"/>
              <a:gd name="connsiteX4" fmla="*/ 642170 w 1290242"/>
              <a:gd name="connsiteY4" fmla="*/ 0 h 1162319"/>
              <a:gd name="connsiteX5" fmla="*/ 858194 w 1290242"/>
              <a:gd name="connsiteY5" fmla="*/ 432048 h 1162319"/>
              <a:gd name="connsiteX6" fmla="*/ 1290242 w 1290242"/>
              <a:gd name="connsiteY6" fmla="*/ 144016 h 1162319"/>
              <a:gd name="connsiteX7" fmla="*/ 925975 w 1290242"/>
              <a:gd name="connsiteY7" fmla="*/ 1151577 h 1162319"/>
              <a:gd name="connsiteX0" fmla="*/ 925975 w 1290242"/>
              <a:gd name="connsiteY0" fmla="*/ 1151577 h 1151577"/>
              <a:gd name="connsiteX1" fmla="*/ 300942 w 1290242"/>
              <a:gd name="connsiteY1" fmla="*/ 1128427 h 1151577"/>
              <a:gd name="connsiteX2" fmla="*/ 0 w 1290242"/>
              <a:gd name="connsiteY2" fmla="*/ 190878 h 1151577"/>
              <a:gd name="connsiteX3" fmla="*/ 426146 w 1290242"/>
              <a:gd name="connsiteY3" fmla="*/ 432048 h 1151577"/>
              <a:gd name="connsiteX4" fmla="*/ 642170 w 1290242"/>
              <a:gd name="connsiteY4" fmla="*/ 0 h 1151577"/>
              <a:gd name="connsiteX5" fmla="*/ 858194 w 1290242"/>
              <a:gd name="connsiteY5" fmla="*/ 432048 h 1151577"/>
              <a:gd name="connsiteX6" fmla="*/ 1290242 w 1290242"/>
              <a:gd name="connsiteY6" fmla="*/ 144016 h 1151577"/>
              <a:gd name="connsiteX7" fmla="*/ 925975 w 1290242"/>
              <a:gd name="connsiteY7" fmla="*/ 1151577 h 1151577"/>
              <a:gd name="connsiteX0" fmla="*/ 931878 w 1296145"/>
              <a:gd name="connsiteY0" fmla="*/ 1151577 h 1151577"/>
              <a:gd name="connsiteX1" fmla="*/ 306845 w 1296145"/>
              <a:gd name="connsiteY1" fmla="*/ 1128427 h 1151577"/>
              <a:gd name="connsiteX2" fmla="*/ 0 w 1296145"/>
              <a:gd name="connsiteY2" fmla="*/ 144016 h 1151577"/>
              <a:gd name="connsiteX3" fmla="*/ 432049 w 1296145"/>
              <a:gd name="connsiteY3" fmla="*/ 432048 h 1151577"/>
              <a:gd name="connsiteX4" fmla="*/ 648073 w 1296145"/>
              <a:gd name="connsiteY4" fmla="*/ 0 h 1151577"/>
              <a:gd name="connsiteX5" fmla="*/ 864097 w 1296145"/>
              <a:gd name="connsiteY5" fmla="*/ 432048 h 1151577"/>
              <a:gd name="connsiteX6" fmla="*/ 1296145 w 1296145"/>
              <a:gd name="connsiteY6" fmla="*/ 144016 h 1151577"/>
              <a:gd name="connsiteX7" fmla="*/ 931878 w 1296145"/>
              <a:gd name="connsiteY7" fmla="*/ 1151577 h 1151577"/>
              <a:gd name="connsiteX0" fmla="*/ 931878 w 1296145"/>
              <a:gd name="connsiteY0" fmla="*/ 1151577 h 1151577"/>
              <a:gd name="connsiteX1" fmla="*/ 306845 w 1296145"/>
              <a:gd name="connsiteY1" fmla="*/ 1128427 h 1151577"/>
              <a:gd name="connsiteX2" fmla="*/ 0 w 1296145"/>
              <a:gd name="connsiteY2" fmla="*/ 144016 h 1151577"/>
              <a:gd name="connsiteX3" fmla="*/ 432049 w 1296145"/>
              <a:gd name="connsiteY3" fmla="*/ 432048 h 1151577"/>
              <a:gd name="connsiteX4" fmla="*/ 648073 w 1296145"/>
              <a:gd name="connsiteY4" fmla="*/ 0 h 1151577"/>
              <a:gd name="connsiteX5" fmla="*/ 864097 w 1296145"/>
              <a:gd name="connsiteY5" fmla="*/ 432048 h 1151577"/>
              <a:gd name="connsiteX6" fmla="*/ 1296145 w 1296145"/>
              <a:gd name="connsiteY6" fmla="*/ 144016 h 1151577"/>
              <a:gd name="connsiteX7" fmla="*/ 931878 w 1296145"/>
              <a:gd name="connsiteY7" fmla="*/ 1151577 h 1151577"/>
              <a:gd name="connsiteX0" fmla="*/ 931878 w 1296145"/>
              <a:gd name="connsiteY0" fmla="*/ 1151577 h 1151577"/>
              <a:gd name="connsiteX1" fmla="*/ 306845 w 1296145"/>
              <a:gd name="connsiteY1" fmla="*/ 1128427 h 1151577"/>
              <a:gd name="connsiteX2" fmla="*/ 0 w 1296145"/>
              <a:gd name="connsiteY2" fmla="*/ 144016 h 1151577"/>
              <a:gd name="connsiteX3" fmla="*/ 432049 w 1296145"/>
              <a:gd name="connsiteY3" fmla="*/ 432048 h 1151577"/>
              <a:gd name="connsiteX4" fmla="*/ 648073 w 1296145"/>
              <a:gd name="connsiteY4" fmla="*/ 0 h 1151577"/>
              <a:gd name="connsiteX5" fmla="*/ 864097 w 1296145"/>
              <a:gd name="connsiteY5" fmla="*/ 432048 h 1151577"/>
              <a:gd name="connsiteX6" fmla="*/ 1296145 w 1296145"/>
              <a:gd name="connsiteY6" fmla="*/ 144016 h 1151577"/>
              <a:gd name="connsiteX7" fmla="*/ 931878 w 1296145"/>
              <a:gd name="connsiteY7" fmla="*/ 1151577 h 115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6145" h="1151577">
                <a:moveTo>
                  <a:pt x="931878" y="1151577"/>
                </a:moveTo>
                <a:cubicBezTo>
                  <a:pt x="715299" y="1102209"/>
                  <a:pt x="577655" y="1084418"/>
                  <a:pt x="306845" y="1128427"/>
                </a:cubicBezTo>
                <a:lnTo>
                  <a:pt x="0" y="144016"/>
                </a:lnTo>
                <a:cubicBezTo>
                  <a:pt x="158914" y="163759"/>
                  <a:pt x="283672" y="379718"/>
                  <a:pt x="432049" y="432048"/>
                </a:cubicBezTo>
                <a:cubicBezTo>
                  <a:pt x="476419" y="356813"/>
                  <a:pt x="572838" y="1929"/>
                  <a:pt x="648073" y="0"/>
                </a:cubicBezTo>
                <a:cubicBezTo>
                  <a:pt x="717521" y="1929"/>
                  <a:pt x="819728" y="356813"/>
                  <a:pt x="864097" y="432048"/>
                </a:cubicBezTo>
                <a:cubicBezTo>
                  <a:pt x="985631" y="447481"/>
                  <a:pt x="1041196" y="227405"/>
                  <a:pt x="1296145" y="144016"/>
                </a:cubicBezTo>
                <a:lnTo>
                  <a:pt x="931878" y="1151577"/>
                </a:lnTo>
                <a:close/>
              </a:path>
            </a:pathLst>
          </a:custGeom>
          <a:gradFill>
            <a:gsLst>
              <a:gs pos="18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4921E-6 L 0.14792 0.002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75763E-7 L -0.19688 1.75763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picgifs.com/glitter-graphics/glitter-graphics/cinderella/glitter-graphics-cinderella-548605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53297"/>
            <a:ext cx="6192688" cy="6304703"/>
          </a:xfrm>
          <a:prstGeom prst="rect">
            <a:avLst/>
          </a:prstGeom>
          <a:noFill/>
        </p:spPr>
      </p:pic>
      <p:sp>
        <p:nvSpPr>
          <p:cNvPr id="23" name="Полилиния 22"/>
          <p:cNvSpPr/>
          <p:nvPr/>
        </p:nvSpPr>
        <p:spPr>
          <a:xfrm>
            <a:off x="3995936" y="116632"/>
            <a:ext cx="1152128" cy="1152127"/>
          </a:xfrm>
          <a:custGeom>
            <a:avLst/>
            <a:gdLst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456575 w 1324677"/>
              <a:gd name="connsiteY15" fmla="*/ 373027 h 1196829"/>
              <a:gd name="connsiteX16" fmla="*/ 491300 w 1324677"/>
              <a:gd name="connsiteY16" fmla="*/ 292004 h 1196829"/>
              <a:gd name="connsiteX17" fmla="*/ 526024 w 1324677"/>
              <a:gd name="connsiteY17" fmla="*/ 245705 h 1196829"/>
              <a:gd name="connsiteX18" fmla="*/ 560748 w 1324677"/>
              <a:gd name="connsiteY18" fmla="*/ 164683 h 1196829"/>
              <a:gd name="connsiteX19" fmla="*/ 583897 w 1324677"/>
              <a:gd name="connsiteY19" fmla="*/ 129958 h 1196829"/>
              <a:gd name="connsiteX20" fmla="*/ 595472 w 1324677"/>
              <a:gd name="connsiteY20" fmla="*/ 14212 h 1196829"/>
              <a:gd name="connsiteX21" fmla="*/ 630196 w 1324677"/>
              <a:gd name="connsiteY21" fmla="*/ 48936 h 1196829"/>
              <a:gd name="connsiteX22" fmla="*/ 641770 w 1324677"/>
              <a:gd name="connsiteY22" fmla="*/ 83660 h 1196829"/>
              <a:gd name="connsiteX23" fmla="*/ 688069 w 1324677"/>
              <a:gd name="connsiteY23" fmla="*/ 176257 h 1196829"/>
              <a:gd name="connsiteX24" fmla="*/ 699644 w 1324677"/>
              <a:gd name="connsiteY24" fmla="*/ 210981 h 1196829"/>
              <a:gd name="connsiteX25" fmla="*/ 722793 w 1324677"/>
              <a:gd name="connsiteY25" fmla="*/ 234131 h 1196829"/>
              <a:gd name="connsiteX26" fmla="*/ 757517 w 1324677"/>
              <a:gd name="connsiteY26" fmla="*/ 349877 h 1196829"/>
              <a:gd name="connsiteX27" fmla="*/ 780667 w 1324677"/>
              <a:gd name="connsiteY27" fmla="*/ 373027 h 1196829"/>
              <a:gd name="connsiteX28" fmla="*/ 792241 w 1324677"/>
              <a:gd name="connsiteY28" fmla="*/ 407751 h 1196829"/>
              <a:gd name="connsiteX29" fmla="*/ 803816 w 1324677"/>
              <a:gd name="connsiteY29" fmla="*/ 477199 h 1196829"/>
              <a:gd name="connsiteX30" fmla="*/ 861689 w 1324677"/>
              <a:gd name="connsiteY30" fmla="*/ 465624 h 1196829"/>
              <a:gd name="connsiteX31" fmla="*/ 954287 w 1324677"/>
              <a:gd name="connsiteY31" fmla="*/ 384602 h 1196829"/>
              <a:gd name="connsiteX32" fmla="*/ 1012160 w 1324677"/>
              <a:gd name="connsiteY32" fmla="*/ 349877 h 1196829"/>
              <a:gd name="connsiteX33" fmla="*/ 1035310 w 1324677"/>
              <a:gd name="connsiteY33" fmla="*/ 326728 h 1196829"/>
              <a:gd name="connsiteX34" fmla="*/ 1081608 w 1324677"/>
              <a:gd name="connsiteY34" fmla="*/ 303579 h 1196829"/>
              <a:gd name="connsiteX35" fmla="*/ 1139482 w 1324677"/>
              <a:gd name="connsiteY35" fmla="*/ 268855 h 1196829"/>
              <a:gd name="connsiteX36" fmla="*/ 1208930 w 1324677"/>
              <a:gd name="connsiteY36" fmla="*/ 210981 h 1196829"/>
              <a:gd name="connsiteX37" fmla="*/ 1243654 w 1324677"/>
              <a:gd name="connsiteY37" fmla="*/ 187832 h 1196829"/>
              <a:gd name="connsiteX38" fmla="*/ 1301527 w 1324677"/>
              <a:gd name="connsiteY38" fmla="*/ 129958 h 1196829"/>
              <a:gd name="connsiteX39" fmla="*/ 1324677 w 1324677"/>
              <a:gd name="connsiteY39" fmla="*/ 106809 h 1196829"/>
              <a:gd name="connsiteX40" fmla="*/ 1301527 w 1324677"/>
              <a:gd name="connsiteY40" fmla="*/ 199407 h 1196829"/>
              <a:gd name="connsiteX41" fmla="*/ 1278378 w 1324677"/>
              <a:gd name="connsiteY41" fmla="*/ 234131 h 1196829"/>
              <a:gd name="connsiteX42" fmla="*/ 1255229 w 1324677"/>
              <a:gd name="connsiteY42" fmla="*/ 303579 h 1196829"/>
              <a:gd name="connsiteX43" fmla="*/ 1243654 w 1324677"/>
              <a:gd name="connsiteY43" fmla="*/ 338303 h 1196829"/>
              <a:gd name="connsiteX44" fmla="*/ 1232079 w 1324677"/>
              <a:gd name="connsiteY44" fmla="*/ 373027 h 1196829"/>
              <a:gd name="connsiteX45" fmla="*/ 1185781 w 1324677"/>
              <a:gd name="connsiteY45" fmla="*/ 454050 h 1196829"/>
              <a:gd name="connsiteX46" fmla="*/ 1174206 w 1324677"/>
              <a:gd name="connsiteY46" fmla="*/ 500348 h 1196829"/>
              <a:gd name="connsiteX47" fmla="*/ 1151056 w 1324677"/>
              <a:gd name="connsiteY47" fmla="*/ 569796 h 1196829"/>
              <a:gd name="connsiteX48" fmla="*/ 1139482 w 1324677"/>
              <a:gd name="connsiteY48" fmla="*/ 604520 h 1196829"/>
              <a:gd name="connsiteX49" fmla="*/ 1116332 w 1324677"/>
              <a:gd name="connsiteY49" fmla="*/ 697118 h 1196829"/>
              <a:gd name="connsiteX50" fmla="*/ 1104758 w 1324677"/>
              <a:gd name="connsiteY50" fmla="*/ 731842 h 1196829"/>
              <a:gd name="connsiteX51" fmla="*/ 1093183 w 1324677"/>
              <a:gd name="connsiteY51" fmla="*/ 801290 h 1196829"/>
              <a:gd name="connsiteX52" fmla="*/ 1081608 w 1324677"/>
              <a:gd name="connsiteY52" fmla="*/ 847589 h 1196829"/>
              <a:gd name="connsiteX53" fmla="*/ 1058459 w 1324677"/>
              <a:gd name="connsiteY53" fmla="*/ 963336 h 1196829"/>
              <a:gd name="connsiteX54" fmla="*/ 1046884 w 1324677"/>
              <a:gd name="connsiteY54" fmla="*/ 998060 h 1196829"/>
              <a:gd name="connsiteX55" fmla="*/ 1012160 w 1324677"/>
              <a:gd name="connsiteY55" fmla="*/ 1113807 h 1196829"/>
              <a:gd name="connsiteX56" fmla="*/ 977436 w 1324677"/>
              <a:gd name="connsiteY56" fmla="*/ 1171680 h 1196829"/>
              <a:gd name="connsiteX57" fmla="*/ 942712 w 1324677"/>
              <a:gd name="connsiteY57" fmla="*/ 1183255 h 1196829"/>
              <a:gd name="connsiteX58" fmla="*/ 641770 w 1324677"/>
              <a:gd name="connsiteY58" fmla="*/ 1194829 h 1196829"/>
              <a:gd name="connsiteX59" fmla="*/ 317679 w 1324677"/>
              <a:gd name="connsiteY59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491300 w 1324677"/>
              <a:gd name="connsiteY15" fmla="*/ 292004 h 1196829"/>
              <a:gd name="connsiteX16" fmla="*/ 526024 w 1324677"/>
              <a:gd name="connsiteY16" fmla="*/ 245705 h 1196829"/>
              <a:gd name="connsiteX17" fmla="*/ 560748 w 1324677"/>
              <a:gd name="connsiteY17" fmla="*/ 164683 h 1196829"/>
              <a:gd name="connsiteX18" fmla="*/ 583897 w 1324677"/>
              <a:gd name="connsiteY18" fmla="*/ 129958 h 1196829"/>
              <a:gd name="connsiteX19" fmla="*/ 595472 w 1324677"/>
              <a:gd name="connsiteY19" fmla="*/ 14212 h 1196829"/>
              <a:gd name="connsiteX20" fmla="*/ 630196 w 1324677"/>
              <a:gd name="connsiteY20" fmla="*/ 48936 h 1196829"/>
              <a:gd name="connsiteX21" fmla="*/ 641770 w 1324677"/>
              <a:gd name="connsiteY21" fmla="*/ 83660 h 1196829"/>
              <a:gd name="connsiteX22" fmla="*/ 688069 w 1324677"/>
              <a:gd name="connsiteY22" fmla="*/ 176257 h 1196829"/>
              <a:gd name="connsiteX23" fmla="*/ 699644 w 1324677"/>
              <a:gd name="connsiteY23" fmla="*/ 210981 h 1196829"/>
              <a:gd name="connsiteX24" fmla="*/ 722793 w 1324677"/>
              <a:gd name="connsiteY24" fmla="*/ 234131 h 1196829"/>
              <a:gd name="connsiteX25" fmla="*/ 757517 w 1324677"/>
              <a:gd name="connsiteY25" fmla="*/ 349877 h 1196829"/>
              <a:gd name="connsiteX26" fmla="*/ 780667 w 1324677"/>
              <a:gd name="connsiteY26" fmla="*/ 373027 h 1196829"/>
              <a:gd name="connsiteX27" fmla="*/ 792241 w 1324677"/>
              <a:gd name="connsiteY27" fmla="*/ 407751 h 1196829"/>
              <a:gd name="connsiteX28" fmla="*/ 803816 w 1324677"/>
              <a:gd name="connsiteY28" fmla="*/ 477199 h 1196829"/>
              <a:gd name="connsiteX29" fmla="*/ 861689 w 1324677"/>
              <a:gd name="connsiteY29" fmla="*/ 465624 h 1196829"/>
              <a:gd name="connsiteX30" fmla="*/ 954287 w 1324677"/>
              <a:gd name="connsiteY30" fmla="*/ 384602 h 1196829"/>
              <a:gd name="connsiteX31" fmla="*/ 1012160 w 1324677"/>
              <a:gd name="connsiteY31" fmla="*/ 349877 h 1196829"/>
              <a:gd name="connsiteX32" fmla="*/ 1035310 w 1324677"/>
              <a:gd name="connsiteY32" fmla="*/ 326728 h 1196829"/>
              <a:gd name="connsiteX33" fmla="*/ 1081608 w 1324677"/>
              <a:gd name="connsiteY33" fmla="*/ 303579 h 1196829"/>
              <a:gd name="connsiteX34" fmla="*/ 1139482 w 1324677"/>
              <a:gd name="connsiteY34" fmla="*/ 268855 h 1196829"/>
              <a:gd name="connsiteX35" fmla="*/ 1208930 w 1324677"/>
              <a:gd name="connsiteY35" fmla="*/ 210981 h 1196829"/>
              <a:gd name="connsiteX36" fmla="*/ 1243654 w 1324677"/>
              <a:gd name="connsiteY36" fmla="*/ 187832 h 1196829"/>
              <a:gd name="connsiteX37" fmla="*/ 1301527 w 1324677"/>
              <a:gd name="connsiteY37" fmla="*/ 129958 h 1196829"/>
              <a:gd name="connsiteX38" fmla="*/ 1324677 w 1324677"/>
              <a:gd name="connsiteY38" fmla="*/ 106809 h 1196829"/>
              <a:gd name="connsiteX39" fmla="*/ 1301527 w 1324677"/>
              <a:gd name="connsiteY39" fmla="*/ 199407 h 1196829"/>
              <a:gd name="connsiteX40" fmla="*/ 1278378 w 1324677"/>
              <a:gd name="connsiteY40" fmla="*/ 234131 h 1196829"/>
              <a:gd name="connsiteX41" fmla="*/ 1255229 w 1324677"/>
              <a:gd name="connsiteY41" fmla="*/ 303579 h 1196829"/>
              <a:gd name="connsiteX42" fmla="*/ 1243654 w 1324677"/>
              <a:gd name="connsiteY42" fmla="*/ 338303 h 1196829"/>
              <a:gd name="connsiteX43" fmla="*/ 1232079 w 1324677"/>
              <a:gd name="connsiteY43" fmla="*/ 373027 h 1196829"/>
              <a:gd name="connsiteX44" fmla="*/ 1185781 w 1324677"/>
              <a:gd name="connsiteY44" fmla="*/ 454050 h 1196829"/>
              <a:gd name="connsiteX45" fmla="*/ 1174206 w 1324677"/>
              <a:gd name="connsiteY45" fmla="*/ 500348 h 1196829"/>
              <a:gd name="connsiteX46" fmla="*/ 1151056 w 1324677"/>
              <a:gd name="connsiteY46" fmla="*/ 569796 h 1196829"/>
              <a:gd name="connsiteX47" fmla="*/ 1139482 w 1324677"/>
              <a:gd name="connsiteY47" fmla="*/ 604520 h 1196829"/>
              <a:gd name="connsiteX48" fmla="*/ 1116332 w 1324677"/>
              <a:gd name="connsiteY48" fmla="*/ 697118 h 1196829"/>
              <a:gd name="connsiteX49" fmla="*/ 1104758 w 1324677"/>
              <a:gd name="connsiteY49" fmla="*/ 731842 h 1196829"/>
              <a:gd name="connsiteX50" fmla="*/ 1093183 w 1324677"/>
              <a:gd name="connsiteY50" fmla="*/ 801290 h 1196829"/>
              <a:gd name="connsiteX51" fmla="*/ 1081608 w 1324677"/>
              <a:gd name="connsiteY51" fmla="*/ 847589 h 1196829"/>
              <a:gd name="connsiteX52" fmla="*/ 1058459 w 1324677"/>
              <a:gd name="connsiteY52" fmla="*/ 963336 h 1196829"/>
              <a:gd name="connsiteX53" fmla="*/ 1046884 w 1324677"/>
              <a:gd name="connsiteY53" fmla="*/ 998060 h 1196829"/>
              <a:gd name="connsiteX54" fmla="*/ 1012160 w 1324677"/>
              <a:gd name="connsiteY54" fmla="*/ 1113807 h 1196829"/>
              <a:gd name="connsiteX55" fmla="*/ 977436 w 1324677"/>
              <a:gd name="connsiteY55" fmla="*/ 1171680 h 1196829"/>
              <a:gd name="connsiteX56" fmla="*/ 942712 w 1324677"/>
              <a:gd name="connsiteY56" fmla="*/ 1183255 h 1196829"/>
              <a:gd name="connsiteX57" fmla="*/ 641770 w 1324677"/>
              <a:gd name="connsiteY57" fmla="*/ 1194829 h 1196829"/>
              <a:gd name="connsiteX58" fmla="*/ 317679 w 1324677"/>
              <a:gd name="connsiteY58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26024 w 1324677"/>
              <a:gd name="connsiteY15" fmla="*/ 245705 h 1196829"/>
              <a:gd name="connsiteX16" fmla="*/ 560748 w 1324677"/>
              <a:gd name="connsiteY16" fmla="*/ 164683 h 1196829"/>
              <a:gd name="connsiteX17" fmla="*/ 583897 w 1324677"/>
              <a:gd name="connsiteY17" fmla="*/ 129958 h 1196829"/>
              <a:gd name="connsiteX18" fmla="*/ 595472 w 1324677"/>
              <a:gd name="connsiteY18" fmla="*/ 14212 h 1196829"/>
              <a:gd name="connsiteX19" fmla="*/ 630196 w 1324677"/>
              <a:gd name="connsiteY19" fmla="*/ 48936 h 1196829"/>
              <a:gd name="connsiteX20" fmla="*/ 641770 w 1324677"/>
              <a:gd name="connsiteY20" fmla="*/ 83660 h 1196829"/>
              <a:gd name="connsiteX21" fmla="*/ 688069 w 1324677"/>
              <a:gd name="connsiteY21" fmla="*/ 176257 h 1196829"/>
              <a:gd name="connsiteX22" fmla="*/ 699644 w 1324677"/>
              <a:gd name="connsiteY22" fmla="*/ 210981 h 1196829"/>
              <a:gd name="connsiteX23" fmla="*/ 722793 w 1324677"/>
              <a:gd name="connsiteY23" fmla="*/ 234131 h 1196829"/>
              <a:gd name="connsiteX24" fmla="*/ 757517 w 1324677"/>
              <a:gd name="connsiteY24" fmla="*/ 349877 h 1196829"/>
              <a:gd name="connsiteX25" fmla="*/ 780667 w 1324677"/>
              <a:gd name="connsiteY25" fmla="*/ 373027 h 1196829"/>
              <a:gd name="connsiteX26" fmla="*/ 792241 w 1324677"/>
              <a:gd name="connsiteY26" fmla="*/ 407751 h 1196829"/>
              <a:gd name="connsiteX27" fmla="*/ 803816 w 1324677"/>
              <a:gd name="connsiteY27" fmla="*/ 477199 h 1196829"/>
              <a:gd name="connsiteX28" fmla="*/ 861689 w 1324677"/>
              <a:gd name="connsiteY28" fmla="*/ 465624 h 1196829"/>
              <a:gd name="connsiteX29" fmla="*/ 954287 w 1324677"/>
              <a:gd name="connsiteY29" fmla="*/ 384602 h 1196829"/>
              <a:gd name="connsiteX30" fmla="*/ 1012160 w 1324677"/>
              <a:gd name="connsiteY30" fmla="*/ 349877 h 1196829"/>
              <a:gd name="connsiteX31" fmla="*/ 1035310 w 1324677"/>
              <a:gd name="connsiteY31" fmla="*/ 326728 h 1196829"/>
              <a:gd name="connsiteX32" fmla="*/ 1081608 w 1324677"/>
              <a:gd name="connsiteY32" fmla="*/ 303579 h 1196829"/>
              <a:gd name="connsiteX33" fmla="*/ 1139482 w 1324677"/>
              <a:gd name="connsiteY33" fmla="*/ 268855 h 1196829"/>
              <a:gd name="connsiteX34" fmla="*/ 1208930 w 1324677"/>
              <a:gd name="connsiteY34" fmla="*/ 210981 h 1196829"/>
              <a:gd name="connsiteX35" fmla="*/ 1243654 w 1324677"/>
              <a:gd name="connsiteY35" fmla="*/ 187832 h 1196829"/>
              <a:gd name="connsiteX36" fmla="*/ 1301527 w 1324677"/>
              <a:gd name="connsiteY36" fmla="*/ 129958 h 1196829"/>
              <a:gd name="connsiteX37" fmla="*/ 1324677 w 1324677"/>
              <a:gd name="connsiteY37" fmla="*/ 106809 h 1196829"/>
              <a:gd name="connsiteX38" fmla="*/ 1301527 w 1324677"/>
              <a:gd name="connsiteY38" fmla="*/ 199407 h 1196829"/>
              <a:gd name="connsiteX39" fmla="*/ 1278378 w 1324677"/>
              <a:gd name="connsiteY39" fmla="*/ 234131 h 1196829"/>
              <a:gd name="connsiteX40" fmla="*/ 1255229 w 1324677"/>
              <a:gd name="connsiteY40" fmla="*/ 303579 h 1196829"/>
              <a:gd name="connsiteX41" fmla="*/ 1243654 w 1324677"/>
              <a:gd name="connsiteY41" fmla="*/ 338303 h 1196829"/>
              <a:gd name="connsiteX42" fmla="*/ 1232079 w 1324677"/>
              <a:gd name="connsiteY42" fmla="*/ 373027 h 1196829"/>
              <a:gd name="connsiteX43" fmla="*/ 1185781 w 1324677"/>
              <a:gd name="connsiteY43" fmla="*/ 454050 h 1196829"/>
              <a:gd name="connsiteX44" fmla="*/ 1174206 w 1324677"/>
              <a:gd name="connsiteY44" fmla="*/ 500348 h 1196829"/>
              <a:gd name="connsiteX45" fmla="*/ 1151056 w 1324677"/>
              <a:gd name="connsiteY45" fmla="*/ 569796 h 1196829"/>
              <a:gd name="connsiteX46" fmla="*/ 1139482 w 1324677"/>
              <a:gd name="connsiteY46" fmla="*/ 604520 h 1196829"/>
              <a:gd name="connsiteX47" fmla="*/ 1116332 w 1324677"/>
              <a:gd name="connsiteY47" fmla="*/ 697118 h 1196829"/>
              <a:gd name="connsiteX48" fmla="*/ 1104758 w 1324677"/>
              <a:gd name="connsiteY48" fmla="*/ 731842 h 1196829"/>
              <a:gd name="connsiteX49" fmla="*/ 1093183 w 1324677"/>
              <a:gd name="connsiteY49" fmla="*/ 801290 h 1196829"/>
              <a:gd name="connsiteX50" fmla="*/ 1081608 w 1324677"/>
              <a:gd name="connsiteY50" fmla="*/ 847589 h 1196829"/>
              <a:gd name="connsiteX51" fmla="*/ 1058459 w 1324677"/>
              <a:gd name="connsiteY51" fmla="*/ 963336 h 1196829"/>
              <a:gd name="connsiteX52" fmla="*/ 1046884 w 1324677"/>
              <a:gd name="connsiteY52" fmla="*/ 998060 h 1196829"/>
              <a:gd name="connsiteX53" fmla="*/ 1012160 w 1324677"/>
              <a:gd name="connsiteY53" fmla="*/ 1113807 h 1196829"/>
              <a:gd name="connsiteX54" fmla="*/ 977436 w 1324677"/>
              <a:gd name="connsiteY54" fmla="*/ 1171680 h 1196829"/>
              <a:gd name="connsiteX55" fmla="*/ 942712 w 1324677"/>
              <a:gd name="connsiteY55" fmla="*/ 1183255 h 1196829"/>
              <a:gd name="connsiteX56" fmla="*/ 641770 w 1324677"/>
              <a:gd name="connsiteY56" fmla="*/ 1194829 h 1196829"/>
              <a:gd name="connsiteX57" fmla="*/ 317679 w 1324677"/>
              <a:gd name="connsiteY57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60748 w 1324677"/>
              <a:gd name="connsiteY15" fmla="*/ 164683 h 1196829"/>
              <a:gd name="connsiteX16" fmla="*/ 583897 w 1324677"/>
              <a:gd name="connsiteY16" fmla="*/ 129958 h 1196829"/>
              <a:gd name="connsiteX17" fmla="*/ 595472 w 1324677"/>
              <a:gd name="connsiteY17" fmla="*/ 14212 h 1196829"/>
              <a:gd name="connsiteX18" fmla="*/ 630196 w 1324677"/>
              <a:gd name="connsiteY18" fmla="*/ 48936 h 1196829"/>
              <a:gd name="connsiteX19" fmla="*/ 641770 w 1324677"/>
              <a:gd name="connsiteY19" fmla="*/ 83660 h 1196829"/>
              <a:gd name="connsiteX20" fmla="*/ 688069 w 1324677"/>
              <a:gd name="connsiteY20" fmla="*/ 176257 h 1196829"/>
              <a:gd name="connsiteX21" fmla="*/ 699644 w 1324677"/>
              <a:gd name="connsiteY21" fmla="*/ 210981 h 1196829"/>
              <a:gd name="connsiteX22" fmla="*/ 722793 w 1324677"/>
              <a:gd name="connsiteY22" fmla="*/ 234131 h 1196829"/>
              <a:gd name="connsiteX23" fmla="*/ 757517 w 1324677"/>
              <a:gd name="connsiteY23" fmla="*/ 349877 h 1196829"/>
              <a:gd name="connsiteX24" fmla="*/ 780667 w 1324677"/>
              <a:gd name="connsiteY24" fmla="*/ 373027 h 1196829"/>
              <a:gd name="connsiteX25" fmla="*/ 792241 w 1324677"/>
              <a:gd name="connsiteY25" fmla="*/ 407751 h 1196829"/>
              <a:gd name="connsiteX26" fmla="*/ 803816 w 1324677"/>
              <a:gd name="connsiteY26" fmla="*/ 477199 h 1196829"/>
              <a:gd name="connsiteX27" fmla="*/ 861689 w 1324677"/>
              <a:gd name="connsiteY27" fmla="*/ 465624 h 1196829"/>
              <a:gd name="connsiteX28" fmla="*/ 954287 w 1324677"/>
              <a:gd name="connsiteY28" fmla="*/ 384602 h 1196829"/>
              <a:gd name="connsiteX29" fmla="*/ 1012160 w 1324677"/>
              <a:gd name="connsiteY29" fmla="*/ 349877 h 1196829"/>
              <a:gd name="connsiteX30" fmla="*/ 1035310 w 1324677"/>
              <a:gd name="connsiteY30" fmla="*/ 326728 h 1196829"/>
              <a:gd name="connsiteX31" fmla="*/ 1081608 w 1324677"/>
              <a:gd name="connsiteY31" fmla="*/ 303579 h 1196829"/>
              <a:gd name="connsiteX32" fmla="*/ 1139482 w 1324677"/>
              <a:gd name="connsiteY32" fmla="*/ 268855 h 1196829"/>
              <a:gd name="connsiteX33" fmla="*/ 1208930 w 1324677"/>
              <a:gd name="connsiteY33" fmla="*/ 210981 h 1196829"/>
              <a:gd name="connsiteX34" fmla="*/ 1243654 w 1324677"/>
              <a:gd name="connsiteY34" fmla="*/ 187832 h 1196829"/>
              <a:gd name="connsiteX35" fmla="*/ 1301527 w 1324677"/>
              <a:gd name="connsiteY35" fmla="*/ 129958 h 1196829"/>
              <a:gd name="connsiteX36" fmla="*/ 1324677 w 1324677"/>
              <a:gd name="connsiteY36" fmla="*/ 106809 h 1196829"/>
              <a:gd name="connsiteX37" fmla="*/ 1301527 w 1324677"/>
              <a:gd name="connsiteY37" fmla="*/ 199407 h 1196829"/>
              <a:gd name="connsiteX38" fmla="*/ 1278378 w 1324677"/>
              <a:gd name="connsiteY38" fmla="*/ 234131 h 1196829"/>
              <a:gd name="connsiteX39" fmla="*/ 1255229 w 1324677"/>
              <a:gd name="connsiteY39" fmla="*/ 303579 h 1196829"/>
              <a:gd name="connsiteX40" fmla="*/ 1243654 w 1324677"/>
              <a:gd name="connsiteY40" fmla="*/ 338303 h 1196829"/>
              <a:gd name="connsiteX41" fmla="*/ 1232079 w 1324677"/>
              <a:gd name="connsiteY41" fmla="*/ 373027 h 1196829"/>
              <a:gd name="connsiteX42" fmla="*/ 1185781 w 1324677"/>
              <a:gd name="connsiteY42" fmla="*/ 454050 h 1196829"/>
              <a:gd name="connsiteX43" fmla="*/ 1174206 w 1324677"/>
              <a:gd name="connsiteY43" fmla="*/ 500348 h 1196829"/>
              <a:gd name="connsiteX44" fmla="*/ 1151056 w 1324677"/>
              <a:gd name="connsiteY44" fmla="*/ 569796 h 1196829"/>
              <a:gd name="connsiteX45" fmla="*/ 1139482 w 1324677"/>
              <a:gd name="connsiteY45" fmla="*/ 604520 h 1196829"/>
              <a:gd name="connsiteX46" fmla="*/ 1116332 w 1324677"/>
              <a:gd name="connsiteY46" fmla="*/ 697118 h 1196829"/>
              <a:gd name="connsiteX47" fmla="*/ 1104758 w 1324677"/>
              <a:gd name="connsiteY47" fmla="*/ 731842 h 1196829"/>
              <a:gd name="connsiteX48" fmla="*/ 1093183 w 1324677"/>
              <a:gd name="connsiteY48" fmla="*/ 801290 h 1196829"/>
              <a:gd name="connsiteX49" fmla="*/ 1081608 w 1324677"/>
              <a:gd name="connsiteY49" fmla="*/ 847589 h 1196829"/>
              <a:gd name="connsiteX50" fmla="*/ 1058459 w 1324677"/>
              <a:gd name="connsiteY50" fmla="*/ 963336 h 1196829"/>
              <a:gd name="connsiteX51" fmla="*/ 1046884 w 1324677"/>
              <a:gd name="connsiteY51" fmla="*/ 998060 h 1196829"/>
              <a:gd name="connsiteX52" fmla="*/ 1012160 w 1324677"/>
              <a:gd name="connsiteY52" fmla="*/ 1113807 h 1196829"/>
              <a:gd name="connsiteX53" fmla="*/ 977436 w 1324677"/>
              <a:gd name="connsiteY53" fmla="*/ 1171680 h 1196829"/>
              <a:gd name="connsiteX54" fmla="*/ 942712 w 1324677"/>
              <a:gd name="connsiteY54" fmla="*/ 1183255 h 1196829"/>
              <a:gd name="connsiteX55" fmla="*/ 641770 w 1324677"/>
              <a:gd name="connsiteY55" fmla="*/ 1194829 h 1196829"/>
              <a:gd name="connsiteX56" fmla="*/ 317679 w 1324677"/>
              <a:gd name="connsiteY56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83897 w 1324677"/>
              <a:gd name="connsiteY15" fmla="*/ 129958 h 1196829"/>
              <a:gd name="connsiteX16" fmla="*/ 595472 w 1324677"/>
              <a:gd name="connsiteY16" fmla="*/ 14212 h 1196829"/>
              <a:gd name="connsiteX17" fmla="*/ 630196 w 1324677"/>
              <a:gd name="connsiteY17" fmla="*/ 48936 h 1196829"/>
              <a:gd name="connsiteX18" fmla="*/ 641770 w 1324677"/>
              <a:gd name="connsiteY18" fmla="*/ 83660 h 1196829"/>
              <a:gd name="connsiteX19" fmla="*/ 688069 w 1324677"/>
              <a:gd name="connsiteY19" fmla="*/ 176257 h 1196829"/>
              <a:gd name="connsiteX20" fmla="*/ 699644 w 1324677"/>
              <a:gd name="connsiteY20" fmla="*/ 210981 h 1196829"/>
              <a:gd name="connsiteX21" fmla="*/ 722793 w 1324677"/>
              <a:gd name="connsiteY21" fmla="*/ 234131 h 1196829"/>
              <a:gd name="connsiteX22" fmla="*/ 757517 w 1324677"/>
              <a:gd name="connsiteY22" fmla="*/ 349877 h 1196829"/>
              <a:gd name="connsiteX23" fmla="*/ 780667 w 1324677"/>
              <a:gd name="connsiteY23" fmla="*/ 373027 h 1196829"/>
              <a:gd name="connsiteX24" fmla="*/ 792241 w 1324677"/>
              <a:gd name="connsiteY24" fmla="*/ 407751 h 1196829"/>
              <a:gd name="connsiteX25" fmla="*/ 803816 w 1324677"/>
              <a:gd name="connsiteY25" fmla="*/ 477199 h 1196829"/>
              <a:gd name="connsiteX26" fmla="*/ 861689 w 1324677"/>
              <a:gd name="connsiteY26" fmla="*/ 465624 h 1196829"/>
              <a:gd name="connsiteX27" fmla="*/ 954287 w 1324677"/>
              <a:gd name="connsiteY27" fmla="*/ 384602 h 1196829"/>
              <a:gd name="connsiteX28" fmla="*/ 1012160 w 1324677"/>
              <a:gd name="connsiteY28" fmla="*/ 349877 h 1196829"/>
              <a:gd name="connsiteX29" fmla="*/ 1035310 w 1324677"/>
              <a:gd name="connsiteY29" fmla="*/ 326728 h 1196829"/>
              <a:gd name="connsiteX30" fmla="*/ 1081608 w 1324677"/>
              <a:gd name="connsiteY30" fmla="*/ 303579 h 1196829"/>
              <a:gd name="connsiteX31" fmla="*/ 1139482 w 1324677"/>
              <a:gd name="connsiteY31" fmla="*/ 268855 h 1196829"/>
              <a:gd name="connsiteX32" fmla="*/ 1208930 w 1324677"/>
              <a:gd name="connsiteY32" fmla="*/ 210981 h 1196829"/>
              <a:gd name="connsiteX33" fmla="*/ 1243654 w 1324677"/>
              <a:gd name="connsiteY33" fmla="*/ 187832 h 1196829"/>
              <a:gd name="connsiteX34" fmla="*/ 1301527 w 1324677"/>
              <a:gd name="connsiteY34" fmla="*/ 129958 h 1196829"/>
              <a:gd name="connsiteX35" fmla="*/ 1324677 w 1324677"/>
              <a:gd name="connsiteY35" fmla="*/ 106809 h 1196829"/>
              <a:gd name="connsiteX36" fmla="*/ 1301527 w 1324677"/>
              <a:gd name="connsiteY36" fmla="*/ 199407 h 1196829"/>
              <a:gd name="connsiteX37" fmla="*/ 1278378 w 1324677"/>
              <a:gd name="connsiteY37" fmla="*/ 234131 h 1196829"/>
              <a:gd name="connsiteX38" fmla="*/ 1255229 w 1324677"/>
              <a:gd name="connsiteY38" fmla="*/ 303579 h 1196829"/>
              <a:gd name="connsiteX39" fmla="*/ 1243654 w 1324677"/>
              <a:gd name="connsiteY39" fmla="*/ 338303 h 1196829"/>
              <a:gd name="connsiteX40" fmla="*/ 1232079 w 1324677"/>
              <a:gd name="connsiteY40" fmla="*/ 373027 h 1196829"/>
              <a:gd name="connsiteX41" fmla="*/ 1185781 w 1324677"/>
              <a:gd name="connsiteY41" fmla="*/ 454050 h 1196829"/>
              <a:gd name="connsiteX42" fmla="*/ 1174206 w 1324677"/>
              <a:gd name="connsiteY42" fmla="*/ 500348 h 1196829"/>
              <a:gd name="connsiteX43" fmla="*/ 1151056 w 1324677"/>
              <a:gd name="connsiteY43" fmla="*/ 569796 h 1196829"/>
              <a:gd name="connsiteX44" fmla="*/ 1139482 w 1324677"/>
              <a:gd name="connsiteY44" fmla="*/ 604520 h 1196829"/>
              <a:gd name="connsiteX45" fmla="*/ 1116332 w 1324677"/>
              <a:gd name="connsiteY45" fmla="*/ 697118 h 1196829"/>
              <a:gd name="connsiteX46" fmla="*/ 1104758 w 1324677"/>
              <a:gd name="connsiteY46" fmla="*/ 731842 h 1196829"/>
              <a:gd name="connsiteX47" fmla="*/ 1093183 w 1324677"/>
              <a:gd name="connsiteY47" fmla="*/ 801290 h 1196829"/>
              <a:gd name="connsiteX48" fmla="*/ 1081608 w 1324677"/>
              <a:gd name="connsiteY48" fmla="*/ 847589 h 1196829"/>
              <a:gd name="connsiteX49" fmla="*/ 1058459 w 1324677"/>
              <a:gd name="connsiteY49" fmla="*/ 963336 h 1196829"/>
              <a:gd name="connsiteX50" fmla="*/ 1046884 w 1324677"/>
              <a:gd name="connsiteY50" fmla="*/ 998060 h 1196829"/>
              <a:gd name="connsiteX51" fmla="*/ 1012160 w 1324677"/>
              <a:gd name="connsiteY51" fmla="*/ 1113807 h 1196829"/>
              <a:gd name="connsiteX52" fmla="*/ 977436 w 1324677"/>
              <a:gd name="connsiteY52" fmla="*/ 1171680 h 1196829"/>
              <a:gd name="connsiteX53" fmla="*/ 942712 w 1324677"/>
              <a:gd name="connsiteY53" fmla="*/ 1183255 h 1196829"/>
              <a:gd name="connsiteX54" fmla="*/ 641770 w 1324677"/>
              <a:gd name="connsiteY54" fmla="*/ 1194829 h 1196829"/>
              <a:gd name="connsiteX55" fmla="*/ 317679 w 1324677"/>
              <a:gd name="connsiteY55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95472 w 1324677"/>
              <a:gd name="connsiteY15" fmla="*/ 14212 h 1196829"/>
              <a:gd name="connsiteX16" fmla="*/ 630196 w 1324677"/>
              <a:gd name="connsiteY16" fmla="*/ 48936 h 1196829"/>
              <a:gd name="connsiteX17" fmla="*/ 641770 w 1324677"/>
              <a:gd name="connsiteY17" fmla="*/ 83660 h 1196829"/>
              <a:gd name="connsiteX18" fmla="*/ 688069 w 1324677"/>
              <a:gd name="connsiteY18" fmla="*/ 176257 h 1196829"/>
              <a:gd name="connsiteX19" fmla="*/ 699644 w 1324677"/>
              <a:gd name="connsiteY19" fmla="*/ 210981 h 1196829"/>
              <a:gd name="connsiteX20" fmla="*/ 722793 w 1324677"/>
              <a:gd name="connsiteY20" fmla="*/ 234131 h 1196829"/>
              <a:gd name="connsiteX21" fmla="*/ 757517 w 1324677"/>
              <a:gd name="connsiteY21" fmla="*/ 349877 h 1196829"/>
              <a:gd name="connsiteX22" fmla="*/ 780667 w 1324677"/>
              <a:gd name="connsiteY22" fmla="*/ 373027 h 1196829"/>
              <a:gd name="connsiteX23" fmla="*/ 792241 w 1324677"/>
              <a:gd name="connsiteY23" fmla="*/ 407751 h 1196829"/>
              <a:gd name="connsiteX24" fmla="*/ 803816 w 1324677"/>
              <a:gd name="connsiteY24" fmla="*/ 477199 h 1196829"/>
              <a:gd name="connsiteX25" fmla="*/ 861689 w 1324677"/>
              <a:gd name="connsiteY25" fmla="*/ 465624 h 1196829"/>
              <a:gd name="connsiteX26" fmla="*/ 954287 w 1324677"/>
              <a:gd name="connsiteY26" fmla="*/ 384602 h 1196829"/>
              <a:gd name="connsiteX27" fmla="*/ 1012160 w 1324677"/>
              <a:gd name="connsiteY27" fmla="*/ 349877 h 1196829"/>
              <a:gd name="connsiteX28" fmla="*/ 1035310 w 1324677"/>
              <a:gd name="connsiteY28" fmla="*/ 326728 h 1196829"/>
              <a:gd name="connsiteX29" fmla="*/ 1081608 w 1324677"/>
              <a:gd name="connsiteY29" fmla="*/ 303579 h 1196829"/>
              <a:gd name="connsiteX30" fmla="*/ 1139482 w 1324677"/>
              <a:gd name="connsiteY30" fmla="*/ 268855 h 1196829"/>
              <a:gd name="connsiteX31" fmla="*/ 1208930 w 1324677"/>
              <a:gd name="connsiteY31" fmla="*/ 210981 h 1196829"/>
              <a:gd name="connsiteX32" fmla="*/ 1243654 w 1324677"/>
              <a:gd name="connsiteY32" fmla="*/ 187832 h 1196829"/>
              <a:gd name="connsiteX33" fmla="*/ 1301527 w 1324677"/>
              <a:gd name="connsiteY33" fmla="*/ 129958 h 1196829"/>
              <a:gd name="connsiteX34" fmla="*/ 1324677 w 1324677"/>
              <a:gd name="connsiteY34" fmla="*/ 106809 h 1196829"/>
              <a:gd name="connsiteX35" fmla="*/ 1301527 w 1324677"/>
              <a:gd name="connsiteY35" fmla="*/ 199407 h 1196829"/>
              <a:gd name="connsiteX36" fmla="*/ 1278378 w 1324677"/>
              <a:gd name="connsiteY36" fmla="*/ 234131 h 1196829"/>
              <a:gd name="connsiteX37" fmla="*/ 1255229 w 1324677"/>
              <a:gd name="connsiteY37" fmla="*/ 303579 h 1196829"/>
              <a:gd name="connsiteX38" fmla="*/ 1243654 w 1324677"/>
              <a:gd name="connsiteY38" fmla="*/ 338303 h 1196829"/>
              <a:gd name="connsiteX39" fmla="*/ 1232079 w 1324677"/>
              <a:gd name="connsiteY39" fmla="*/ 373027 h 1196829"/>
              <a:gd name="connsiteX40" fmla="*/ 1185781 w 1324677"/>
              <a:gd name="connsiteY40" fmla="*/ 454050 h 1196829"/>
              <a:gd name="connsiteX41" fmla="*/ 1174206 w 1324677"/>
              <a:gd name="connsiteY41" fmla="*/ 500348 h 1196829"/>
              <a:gd name="connsiteX42" fmla="*/ 1151056 w 1324677"/>
              <a:gd name="connsiteY42" fmla="*/ 569796 h 1196829"/>
              <a:gd name="connsiteX43" fmla="*/ 1139482 w 1324677"/>
              <a:gd name="connsiteY43" fmla="*/ 604520 h 1196829"/>
              <a:gd name="connsiteX44" fmla="*/ 1116332 w 1324677"/>
              <a:gd name="connsiteY44" fmla="*/ 697118 h 1196829"/>
              <a:gd name="connsiteX45" fmla="*/ 1104758 w 1324677"/>
              <a:gd name="connsiteY45" fmla="*/ 731842 h 1196829"/>
              <a:gd name="connsiteX46" fmla="*/ 1093183 w 1324677"/>
              <a:gd name="connsiteY46" fmla="*/ 801290 h 1196829"/>
              <a:gd name="connsiteX47" fmla="*/ 1081608 w 1324677"/>
              <a:gd name="connsiteY47" fmla="*/ 847589 h 1196829"/>
              <a:gd name="connsiteX48" fmla="*/ 1058459 w 1324677"/>
              <a:gd name="connsiteY48" fmla="*/ 963336 h 1196829"/>
              <a:gd name="connsiteX49" fmla="*/ 1046884 w 1324677"/>
              <a:gd name="connsiteY49" fmla="*/ 998060 h 1196829"/>
              <a:gd name="connsiteX50" fmla="*/ 1012160 w 1324677"/>
              <a:gd name="connsiteY50" fmla="*/ 1113807 h 1196829"/>
              <a:gd name="connsiteX51" fmla="*/ 977436 w 1324677"/>
              <a:gd name="connsiteY51" fmla="*/ 1171680 h 1196829"/>
              <a:gd name="connsiteX52" fmla="*/ 942712 w 1324677"/>
              <a:gd name="connsiteY52" fmla="*/ 1183255 h 1196829"/>
              <a:gd name="connsiteX53" fmla="*/ 641770 w 1324677"/>
              <a:gd name="connsiteY53" fmla="*/ 1194829 h 1196829"/>
              <a:gd name="connsiteX54" fmla="*/ 317679 w 1324677"/>
              <a:gd name="connsiteY54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95472 w 1324677"/>
              <a:gd name="connsiteY15" fmla="*/ 14212 h 1196829"/>
              <a:gd name="connsiteX16" fmla="*/ 630196 w 1324677"/>
              <a:gd name="connsiteY16" fmla="*/ 48936 h 1196829"/>
              <a:gd name="connsiteX17" fmla="*/ 688069 w 1324677"/>
              <a:gd name="connsiteY17" fmla="*/ 176257 h 1196829"/>
              <a:gd name="connsiteX18" fmla="*/ 699644 w 1324677"/>
              <a:gd name="connsiteY18" fmla="*/ 210981 h 1196829"/>
              <a:gd name="connsiteX19" fmla="*/ 722793 w 1324677"/>
              <a:gd name="connsiteY19" fmla="*/ 234131 h 1196829"/>
              <a:gd name="connsiteX20" fmla="*/ 757517 w 1324677"/>
              <a:gd name="connsiteY20" fmla="*/ 349877 h 1196829"/>
              <a:gd name="connsiteX21" fmla="*/ 780667 w 1324677"/>
              <a:gd name="connsiteY21" fmla="*/ 373027 h 1196829"/>
              <a:gd name="connsiteX22" fmla="*/ 792241 w 1324677"/>
              <a:gd name="connsiteY22" fmla="*/ 407751 h 1196829"/>
              <a:gd name="connsiteX23" fmla="*/ 803816 w 1324677"/>
              <a:gd name="connsiteY23" fmla="*/ 477199 h 1196829"/>
              <a:gd name="connsiteX24" fmla="*/ 861689 w 1324677"/>
              <a:gd name="connsiteY24" fmla="*/ 465624 h 1196829"/>
              <a:gd name="connsiteX25" fmla="*/ 954287 w 1324677"/>
              <a:gd name="connsiteY25" fmla="*/ 384602 h 1196829"/>
              <a:gd name="connsiteX26" fmla="*/ 1012160 w 1324677"/>
              <a:gd name="connsiteY26" fmla="*/ 349877 h 1196829"/>
              <a:gd name="connsiteX27" fmla="*/ 1035310 w 1324677"/>
              <a:gd name="connsiteY27" fmla="*/ 326728 h 1196829"/>
              <a:gd name="connsiteX28" fmla="*/ 1081608 w 1324677"/>
              <a:gd name="connsiteY28" fmla="*/ 303579 h 1196829"/>
              <a:gd name="connsiteX29" fmla="*/ 1139482 w 1324677"/>
              <a:gd name="connsiteY29" fmla="*/ 268855 h 1196829"/>
              <a:gd name="connsiteX30" fmla="*/ 1208930 w 1324677"/>
              <a:gd name="connsiteY30" fmla="*/ 210981 h 1196829"/>
              <a:gd name="connsiteX31" fmla="*/ 1243654 w 1324677"/>
              <a:gd name="connsiteY31" fmla="*/ 187832 h 1196829"/>
              <a:gd name="connsiteX32" fmla="*/ 1301527 w 1324677"/>
              <a:gd name="connsiteY32" fmla="*/ 129958 h 1196829"/>
              <a:gd name="connsiteX33" fmla="*/ 1324677 w 1324677"/>
              <a:gd name="connsiteY33" fmla="*/ 106809 h 1196829"/>
              <a:gd name="connsiteX34" fmla="*/ 1301527 w 1324677"/>
              <a:gd name="connsiteY34" fmla="*/ 199407 h 1196829"/>
              <a:gd name="connsiteX35" fmla="*/ 1278378 w 1324677"/>
              <a:gd name="connsiteY35" fmla="*/ 234131 h 1196829"/>
              <a:gd name="connsiteX36" fmla="*/ 1255229 w 1324677"/>
              <a:gd name="connsiteY36" fmla="*/ 303579 h 1196829"/>
              <a:gd name="connsiteX37" fmla="*/ 1243654 w 1324677"/>
              <a:gd name="connsiteY37" fmla="*/ 338303 h 1196829"/>
              <a:gd name="connsiteX38" fmla="*/ 1232079 w 1324677"/>
              <a:gd name="connsiteY38" fmla="*/ 373027 h 1196829"/>
              <a:gd name="connsiteX39" fmla="*/ 1185781 w 1324677"/>
              <a:gd name="connsiteY39" fmla="*/ 454050 h 1196829"/>
              <a:gd name="connsiteX40" fmla="*/ 1174206 w 1324677"/>
              <a:gd name="connsiteY40" fmla="*/ 500348 h 1196829"/>
              <a:gd name="connsiteX41" fmla="*/ 1151056 w 1324677"/>
              <a:gd name="connsiteY41" fmla="*/ 569796 h 1196829"/>
              <a:gd name="connsiteX42" fmla="*/ 1139482 w 1324677"/>
              <a:gd name="connsiteY42" fmla="*/ 604520 h 1196829"/>
              <a:gd name="connsiteX43" fmla="*/ 1116332 w 1324677"/>
              <a:gd name="connsiteY43" fmla="*/ 697118 h 1196829"/>
              <a:gd name="connsiteX44" fmla="*/ 1104758 w 1324677"/>
              <a:gd name="connsiteY44" fmla="*/ 731842 h 1196829"/>
              <a:gd name="connsiteX45" fmla="*/ 1093183 w 1324677"/>
              <a:gd name="connsiteY45" fmla="*/ 801290 h 1196829"/>
              <a:gd name="connsiteX46" fmla="*/ 1081608 w 1324677"/>
              <a:gd name="connsiteY46" fmla="*/ 847589 h 1196829"/>
              <a:gd name="connsiteX47" fmla="*/ 1058459 w 1324677"/>
              <a:gd name="connsiteY47" fmla="*/ 963336 h 1196829"/>
              <a:gd name="connsiteX48" fmla="*/ 1046884 w 1324677"/>
              <a:gd name="connsiteY48" fmla="*/ 998060 h 1196829"/>
              <a:gd name="connsiteX49" fmla="*/ 1012160 w 1324677"/>
              <a:gd name="connsiteY49" fmla="*/ 1113807 h 1196829"/>
              <a:gd name="connsiteX50" fmla="*/ 977436 w 1324677"/>
              <a:gd name="connsiteY50" fmla="*/ 1171680 h 1196829"/>
              <a:gd name="connsiteX51" fmla="*/ 942712 w 1324677"/>
              <a:gd name="connsiteY51" fmla="*/ 1183255 h 1196829"/>
              <a:gd name="connsiteX52" fmla="*/ 641770 w 1324677"/>
              <a:gd name="connsiteY52" fmla="*/ 1194829 h 1196829"/>
              <a:gd name="connsiteX53" fmla="*/ 317679 w 1324677"/>
              <a:gd name="connsiteY53" fmla="*/ 1160105 h 1196829"/>
              <a:gd name="connsiteX0" fmla="*/ 317679 w 1324677"/>
              <a:gd name="connsiteY0" fmla="*/ 1194121 h 1230845"/>
              <a:gd name="connsiteX1" fmla="*/ 317679 w 1324677"/>
              <a:gd name="connsiteY1" fmla="*/ 1194121 h 1230845"/>
              <a:gd name="connsiteX2" fmla="*/ 178783 w 1324677"/>
              <a:gd name="connsiteY2" fmla="*/ 661686 h 1230845"/>
              <a:gd name="connsiteX3" fmla="*/ 144059 w 1324677"/>
              <a:gd name="connsiteY3" fmla="*/ 545939 h 1230845"/>
              <a:gd name="connsiteX4" fmla="*/ 63036 w 1324677"/>
              <a:gd name="connsiteY4" fmla="*/ 372319 h 1230845"/>
              <a:gd name="connsiteX5" fmla="*/ 16737 w 1324677"/>
              <a:gd name="connsiteY5" fmla="*/ 256572 h 1230845"/>
              <a:gd name="connsiteX6" fmla="*/ 51462 w 1324677"/>
              <a:gd name="connsiteY6" fmla="*/ 268147 h 1230845"/>
              <a:gd name="connsiteX7" fmla="*/ 120910 w 1324677"/>
              <a:gd name="connsiteY7" fmla="*/ 337595 h 1230845"/>
              <a:gd name="connsiteX8" fmla="*/ 155634 w 1324677"/>
              <a:gd name="connsiteY8" fmla="*/ 372319 h 1230845"/>
              <a:gd name="connsiteX9" fmla="*/ 201932 w 1324677"/>
              <a:gd name="connsiteY9" fmla="*/ 407043 h 1230845"/>
              <a:gd name="connsiteX10" fmla="*/ 271381 w 1324677"/>
              <a:gd name="connsiteY10" fmla="*/ 453342 h 1230845"/>
              <a:gd name="connsiteX11" fmla="*/ 294530 w 1324677"/>
              <a:gd name="connsiteY11" fmla="*/ 488066 h 1230845"/>
              <a:gd name="connsiteX12" fmla="*/ 329254 w 1324677"/>
              <a:gd name="connsiteY12" fmla="*/ 499640 h 1230845"/>
              <a:gd name="connsiteX13" fmla="*/ 352403 w 1324677"/>
              <a:gd name="connsiteY13" fmla="*/ 522790 h 1230845"/>
              <a:gd name="connsiteX14" fmla="*/ 387127 w 1324677"/>
              <a:gd name="connsiteY14" fmla="*/ 499640 h 1230845"/>
              <a:gd name="connsiteX15" fmla="*/ 595472 w 1324677"/>
              <a:gd name="connsiteY15" fmla="*/ 48228 h 1230845"/>
              <a:gd name="connsiteX16" fmla="*/ 688069 w 1324677"/>
              <a:gd name="connsiteY16" fmla="*/ 210273 h 1230845"/>
              <a:gd name="connsiteX17" fmla="*/ 699644 w 1324677"/>
              <a:gd name="connsiteY17" fmla="*/ 244997 h 1230845"/>
              <a:gd name="connsiteX18" fmla="*/ 722793 w 1324677"/>
              <a:gd name="connsiteY18" fmla="*/ 268147 h 1230845"/>
              <a:gd name="connsiteX19" fmla="*/ 757517 w 1324677"/>
              <a:gd name="connsiteY19" fmla="*/ 383893 h 1230845"/>
              <a:gd name="connsiteX20" fmla="*/ 780667 w 1324677"/>
              <a:gd name="connsiteY20" fmla="*/ 407043 h 1230845"/>
              <a:gd name="connsiteX21" fmla="*/ 792241 w 1324677"/>
              <a:gd name="connsiteY21" fmla="*/ 441767 h 1230845"/>
              <a:gd name="connsiteX22" fmla="*/ 803816 w 1324677"/>
              <a:gd name="connsiteY22" fmla="*/ 511215 h 1230845"/>
              <a:gd name="connsiteX23" fmla="*/ 861689 w 1324677"/>
              <a:gd name="connsiteY23" fmla="*/ 499640 h 1230845"/>
              <a:gd name="connsiteX24" fmla="*/ 954287 w 1324677"/>
              <a:gd name="connsiteY24" fmla="*/ 418618 h 1230845"/>
              <a:gd name="connsiteX25" fmla="*/ 1012160 w 1324677"/>
              <a:gd name="connsiteY25" fmla="*/ 383893 h 1230845"/>
              <a:gd name="connsiteX26" fmla="*/ 1035310 w 1324677"/>
              <a:gd name="connsiteY26" fmla="*/ 360744 h 1230845"/>
              <a:gd name="connsiteX27" fmla="*/ 1081608 w 1324677"/>
              <a:gd name="connsiteY27" fmla="*/ 337595 h 1230845"/>
              <a:gd name="connsiteX28" fmla="*/ 1139482 w 1324677"/>
              <a:gd name="connsiteY28" fmla="*/ 302871 h 1230845"/>
              <a:gd name="connsiteX29" fmla="*/ 1208930 w 1324677"/>
              <a:gd name="connsiteY29" fmla="*/ 244997 h 1230845"/>
              <a:gd name="connsiteX30" fmla="*/ 1243654 w 1324677"/>
              <a:gd name="connsiteY30" fmla="*/ 221848 h 1230845"/>
              <a:gd name="connsiteX31" fmla="*/ 1301527 w 1324677"/>
              <a:gd name="connsiteY31" fmla="*/ 163974 h 1230845"/>
              <a:gd name="connsiteX32" fmla="*/ 1324677 w 1324677"/>
              <a:gd name="connsiteY32" fmla="*/ 140825 h 1230845"/>
              <a:gd name="connsiteX33" fmla="*/ 1301527 w 1324677"/>
              <a:gd name="connsiteY33" fmla="*/ 233423 h 1230845"/>
              <a:gd name="connsiteX34" fmla="*/ 1278378 w 1324677"/>
              <a:gd name="connsiteY34" fmla="*/ 268147 h 1230845"/>
              <a:gd name="connsiteX35" fmla="*/ 1255229 w 1324677"/>
              <a:gd name="connsiteY35" fmla="*/ 337595 h 1230845"/>
              <a:gd name="connsiteX36" fmla="*/ 1243654 w 1324677"/>
              <a:gd name="connsiteY36" fmla="*/ 372319 h 1230845"/>
              <a:gd name="connsiteX37" fmla="*/ 1232079 w 1324677"/>
              <a:gd name="connsiteY37" fmla="*/ 407043 h 1230845"/>
              <a:gd name="connsiteX38" fmla="*/ 1185781 w 1324677"/>
              <a:gd name="connsiteY38" fmla="*/ 488066 h 1230845"/>
              <a:gd name="connsiteX39" fmla="*/ 1174206 w 1324677"/>
              <a:gd name="connsiteY39" fmla="*/ 534364 h 1230845"/>
              <a:gd name="connsiteX40" fmla="*/ 1151056 w 1324677"/>
              <a:gd name="connsiteY40" fmla="*/ 603812 h 1230845"/>
              <a:gd name="connsiteX41" fmla="*/ 1139482 w 1324677"/>
              <a:gd name="connsiteY41" fmla="*/ 638536 h 1230845"/>
              <a:gd name="connsiteX42" fmla="*/ 1116332 w 1324677"/>
              <a:gd name="connsiteY42" fmla="*/ 731134 h 1230845"/>
              <a:gd name="connsiteX43" fmla="*/ 1104758 w 1324677"/>
              <a:gd name="connsiteY43" fmla="*/ 765858 h 1230845"/>
              <a:gd name="connsiteX44" fmla="*/ 1093183 w 1324677"/>
              <a:gd name="connsiteY44" fmla="*/ 835306 h 1230845"/>
              <a:gd name="connsiteX45" fmla="*/ 1081608 w 1324677"/>
              <a:gd name="connsiteY45" fmla="*/ 881605 h 1230845"/>
              <a:gd name="connsiteX46" fmla="*/ 1058459 w 1324677"/>
              <a:gd name="connsiteY46" fmla="*/ 997352 h 1230845"/>
              <a:gd name="connsiteX47" fmla="*/ 1046884 w 1324677"/>
              <a:gd name="connsiteY47" fmla="*/ 1032076 h 1230845"/>
              <a:gd name="connsiteX48" fmla="*/ 1012160 w 1324677"/>
              <a:gd name="connsiteY48" fmla="*/ 1147823 h 1230845"/>
              <a:gd name="connsiteX49" fmla="*/ 977436 w 1324677"/>
              <a:gd name="connsiteY49" fmla="*/ 1205696 h 1230845"/>
              <a:gd name="connsiteX50" fmla="*/ 942712 w 1324677"/>
              <a:gd name="connsiteY50" fmla="*/ 1217271 h 1230845"/>
              <a:gd name="connsiteX51" fmla="*/ 641770 w 1324677"/>
              <a:gd name="connsiteY51" fmla="*/ 1228845 h 1230845"/>
              <a:gd name="connsiteX52" fmla="*/ 317679 w 1324677"/>
              <a:gd name="connsiteY52" fmla="*/ 1194121 h 1230845"/>
              <a:gd name="connsiteX0" fmla="*/ 317679 w 1324677"/>
              <a:gd name="connsiteY0" fmla="*/ 1194121 h 1230845"/>
              <a:gd name="connsiteX1" fmla="*/ 317679 w 1324677"/>
              <a:gd name="connsiteY1" fmla="*/ 1194121 h 1230845"/>
              <a:gd name="connsiteX2" fmla="*/ 178783 w 1324677"/>
              <a:gd name="connsiteY2" fmla="*/ 661686 h 1230845"/>
              <a:gd name="connsiteX3" fmla="*/ 144059 w 1324677"/>
              <a:gd name="connsiteY3" fmla="*/ 545939 h 1230845"/>
              <a:gd name="connsiteX4" fmla="*/ 63036 w 1324677"/>
              <a:gd name="connsiteY4" fmla="*/ 372319 h 1230845"/>
              <a:gd name="connsiteX5" fmla="*/ 16737 w 1324677"/>
              <a:gd name="connsiteY5" fmla="*/ 256572 h 1230845"/>
              <a:gd name="connsiteX6" fmla="*/ 51462 w 1324677"/>
              <a:gd name="connsiteY6" fmla="*/ 268147 h 1230845"/>
              <a:gd name="connsiteX7" fmla="*/ 120910 w 1324677"/>
              <a:gd name="connsiteY7" fmla="*/ 337595 h 1230845"/>
              <a:gd name="connsiteX8" fmla="*/ 155634 w 1324677"/>
              <a:gd name="connsiteY8" fmla="*/ 372319 h 1230845"/>
              <a:gd name="connsiteX9" fmla="*/ 201932 w 1324677"/>
              <a:gd name="connsiteY9" fmla="*/ 407043 h 1230845"/>
              <a:gd name="connsiteX10" fmla="*/ 271381 w 1324677"/>
              <a:gd name="connsiteY10" fmla="*/ 453342 h 1230845"/>
              <a:gd name="connsiteX11" fmla="*/ 294530 w 1324677"/>
              <a:gd name="connsiteY11" fmla="*/ 488066 h 1230845"/>
              <a:gd name="connsiteX12" fmla="*/ 329254 w 1324677"/>
              <a:gd name="connsiteY12" fmla="*/ 499640 h 1230845"/>
              <a:gd name="connsiteX13" fmla="*/ 352403 w 1324677"/>
              <a:gd name="connsiteY13" fmla="*/ 522790 h 1230845"/>
              <a:gd name="connsiteX14" fmla="*/ 387127 w 1324677"/>
              <a:gd name="connsiteY14" fmla="*/ 499640 h 1230845"/>
              <a:gd name="connsiteX15" fmla="*/ 595472 w 1324677"/>
              <a:gd name="connsiteY15" fmla="*/ 48228 h 1230845"/>
              <a:gd name="connsiteX16" fmla="*/ 688069 w 1324677"/>
              <a:gd name="connsiteY16" fmla="*/ 210273 h 1230845"/>
              <a:gd name="connsiteX17" fmla="*/ 722793 w 1324677"/>
              <a:gd name="connsiteY17" fmla="*/ 268147 h 1230845"/>
              <a:gd name="connsiteX18" fmla="*/ 757517 w 1324677"/>
              <a:gd name="connsiteY18" fmla="*/ 383893 h 1230845"/>
              <a:gd name="connsiteX19" fmla="*/ 780667 w 1324677"/>
              <a:gd name="connsiteY19" fmla="*/ 407043 h 1230845"/>
              <a:gd name="connsiteX20" fmla="*/ 792241 w 1324677"/>
              <a:gd name="connsiteY20" fmla="*/ 441767 h 1230845"/>
              <a:gd name="connsiteX21" fmla="*/ 803816 w 1324677"/>
              <a:gd name="connsiteY21" fmla="*/ 511215 h 1230845"/>
              <a:gd name="connsiteX22" fmla="*/ 861689 w 1324677"/>
              <a:gd name="connsiteY22" fmla="*/ 499640 h 1230845"/>
              <a:gd name="connsiteX23" fmla="*/ 954287 w 1324677"/>
              <a:gd name="connsiteY23" fmla="*/ 418618 h 1230845"/>
              <a:gd name="connsiteX24" fmla="*/ 1012160 w 1324677"/>
              <a:gd name="connsiteY24" fmla="*/ 383893 h 1230845"/>
              <a:gd name="connsiteX25" fmla="*/ 1035310 w 1324677"/>
              <a:gd name="connsiteY25" fmla="*/ 360744 h 1230845"/>
              <a:gd name="connsiteX26" fmla="*/ 1081608 w 1324677"/>
              <a:gd name="connsiteY26" fmla="*/ 337595 h 1230845"/>
              <a:gd name="connsiteX27" fmla="*/ 1139482 w 1324677"/>
              <a:gd name="connsiteY27" fmla="*/ 302871 h 1230845"/>
              <a:gd name="connsiteX28" fmla="*/ 1208930 w 1324677"/>
              <a:gd name="connsiteY28" fmla="*/ 244997 h 1230845"/>
              <a:gd name="connsiteX29" fmla="*/ 1243654 w 1324677"/>
              <a:gd name="connsiteY29" fmla="*/ 221848 h 1230845"/>
              <a:gd name="connsiteX30" fmla="*/ 1301527 w 1324677"/>
              <a:gd name="connsiteY30" fmla="*/ 163974 h 1230845"/>
              <a:gd name="connsiteX31" fmla="*/ 1324677 w 1324677"/>
              <a:gd name="connsiteY31" fmla="*/ 140825 h 1230845"/>
              <a:gd name="connsiteX32" fmla="*/ 1301527 w 1324677"/>
              <a:gd name="connsiteY32" fmla="*/ 233423 h 1230845"/>
              <a:gd name="connsiteX33" fmla="*/ 1278378 w 1324677"/>
              <a:gd name="connsiteY33" fmla="*/ 268147 h 1230845"/>
              <a:gd name="connsiteX34" fmla="*/ 1255229 w 1324677"/>
              <a:gd name="connsiteY34" fmla="*/ 337595 h 1230845"/>
              <a:gd name="connsiteX35" fmla="*/ 1243654 w 1324677"/>
              <a:gd name="connsiteY35" fmla="*/ 372319 h 1230845"/>
              <a:gd name="connsiteX36" fmla="*/ 1232079 w 1324677"/>
              <a:gd name="connsiteY36" fmla="*/ 407043 h 1230845"/>
              <a:gd name="connsiteX37" fmla="*/ 1185781 w 1324677"/>
              <a:gd name="connsiteY37" fmla="*/ 488066 h 1230845"/>
              <a:gd name="connsiteX38" fmla="*/ 1174206 w 1324677"/>
              <a:gd name="connsiteY38" fmla="*/ 534364 h 1230845"/>
              <a:gd name="connsiteX39" fmla="*/ 1151056 w 1324677"/>
              <a:gd name="connsiteY39" fmla="*/ 603812 h 1230845"/>
              <a:gd name="connsiteX40" fmla="*/ 1139482 w 1324677"/>
              <a:gd name="connsiteY40" fmla="*/ 638536 h 1230845"/>
              <a:gd name="connsiteX41" fmla="*/ 1116332 w 1324677"/>
              <a:gd name="connsiteY41" fmla="*/ 731134 h 1230845"/>
              <a:gd name="connsiteX42" fmla="*/ 1104758 w 1324677"/>
              <a:gd name="connsiteY42" fmla="*/ 765858 h 1230845"/>
              <a:gd name="connsiteX43" fmla="*/ 1093183 w 1324677"/>
              <a:gd name="connsiteY43" fmla="*/ 835306 h 1230845"/>
              <a:gd name="connsiteX44" fmla="*/ 1081608 w 1324677"/>
              <a:gd name="connsiteY44" fmla="*/ 881605 h 1230845"/>
              <a:gd name="connsiteX45" fmla="*/ 1058459 w 1324677"/>
              <a:gd name="connsiteY45" fmla="*/ 997352 h 1230845"/>
              <a:gd name="connsiteX46" fmla="*/ 1046884 w 1324677"/>
              <a:gd name="connsiteY46" fmla="*/ 1032076 h 1230845"/>
              <a:gd name="connsiteX47" fmla="*/ 1012160 w 1324677"/>
              <a:gd name="connsiteY47" fmla="*/ 1147823 h 1230845"/>
              <a:gd name="connsiteX48" fmla="*/ 977436 w 1324677"/>
              <a:gd name="connsiteY48" fmla="*/ 1205696 h 1230845"/>
              <a:gd name="connsiteX49" fmla="*/ 942712 w 1324677"/>
              <a:gd name="connsiteY49" fmla="*/ 1217271 h 1230845"/>
              <a:gd name="connsiteX50" fmla="*/ 641770 w 1324677"/>
              <a:gd name="connsiteY50" fmla="*/ 1228845 h 1230845"/>
              <a:gd name="connsiteX51" fmla="*/ 317679 w 1324677"/>
              <a:gd name="connsiteY51" fmla="*/ 1194121 h 1230845"/>
              <a:gd name="connsiteX0" fmla="*/ 317679 w 1324677"/>
              <a:gd name="connsiteY0" fmla="*/ 1194121 h 1230845"/>
              <a:gd name="connsiteX1" fmla="*/ 317679 w 1324677"/>
              <a:gd name="connsiteY1" fmla="*/ 1194121 h 1230845"/>
              <a:gd name="connsiteX2" fmla="*/ 178783 w 1324677"/>
              <a:gd name="connsiteY2" fmla="*/ 661686 h 1230845"/>
              <a:gd name="connsiteX3" fmla="*/ 144059 w 1324677"/>
              <a:gd name="connsiteY3" fmla="*/ 545939 h 1230845"/>
              <a:gd name="connsiteX4" fmla="*/ 63036 w 1324677"/>
              <a:gd name="connsiteY4" fmla="*/ 372319 h 1230845"/>
              <a:gd name="connsiteX5" fmla="*/ 16737 w 1324677"/>
              <a:gd name="connsiteY5" fmla="*/ 256572 h 1230845"/>
              <a:gd name="connsiteX6" fmla="*/ 51462 w 1324677"/>
              <a:gd name="connsiteY6" fmla="*/ 268147 h 1230845"/>
              <a:gd name="connsiteX7" fmla="*/ 120910 w 1324677"/>
              <a:gd name="connsiteY7" fmla="*/ 337595 h 1230845"/>
              <a:gd name="connsiteX8" fmla="*/ 155634 w 1324677"/>
              <a:gd name="connsiteY8" fmla="*/ 372319 h 1230845"/>
              <a:gd name="connsiteX9" fmla="*/ 201932 w 1324677"/>
              <a:gd name="connsiteY9" fmla="*/ 407043 h 1230845"/>
              <a:gd name="connsiteX10" fmla="*/ 271381 w 1324677"/>
              <a:gd name="connsiteY10" fmla="*/ 453342 h 1230845"/>
              <a:gd name="connsiteX11" fmla="*/ 294530 w 1324677"/>
              <a:gd name="connsiteY11" fmla="*/ 488066 h 1230845"/>
              <a:gd name="connsiteX12" fmla="*/ 329254 w 1324677"/>
              <a:gd name="connsiteY12" fmla="*/ 499640 h 1230845"/>
              <a:gd name="connsiteX13" fmla="*/ 352403 w 1324677"/>
              <a:gd name="connsiteY13" fmla="*/ 522790 h 1230845"/>
              <a:gd name="connsiteX14" fmla="*/ 387127 w 1324677"/>
              <a:gd name="connsiteY14" fmla="*/ 499640 h 1230845"/>
              <a:gd name="connsiteX15" fmla="*/ 595472 w 1324677"/>
              <a:gd name="connsiteY15" fmla="*/ 48228 h 1230845"/>
              <a:gd name="connsiteX16" fmla="*/ 688069 w 1324677"/>
              <a:gd name="connsiteY16" fmla="*/ 210273 h 1230845"/>
              <a:gd name="connsiteX17" fmla="*/ 757517 w 1324677"/>
              <a:gd name="connsiteY17" fmla="*/ 383893 h 1230845"/>
              <a:gd name="connsiteX18" fmla="*/ 780667 w 1324677"/>
              <a:gd name="connsiteY18" fmla="*/ 407043 h 1230845"/>
              <a:gd name="connsiteX19" fmla="*/ 792241 w 1324677"/>
              <a:gd name="connsiteY19" fmla="*/ 441767 h 1230845"/>
              <a:gd name="connsiteX20" fmla="*/ 803816 w 1324677"/>
              <a:gd name="connsiteY20" fmla="*/ 511215 h 1230845"/>
              <a:gd name="connsiteX21" fmla="*/ 861689 w 1324677"/>
              <a:gd name="connsiteY21" fmla="*/ 499640 h 1230845"/>
              <a:gd name="connsiteX22" fmla="*/ 954287 w 1324677"/>
              <a:gd name="connsiteY22" fmla="*/ 418618 h 1230845"/>
              <a:gd name="connsiteX23" fmla="*/ 1012160 w 1324677"/>
              <a:gd name="connsiteY23" fmla="*/ 383893 h 1230845"/>
              <a:gd name="connsiteX24" fmla="*/ 1035310 w 1324677"/>
              <a:gd name="connsiteY24" fmla="*/ 360744 h 1230845"/>
              <a:gd name="connsiteX25" fmla="*/ 1081608 w 1324677"/>
              <a:gd name="connsiteY25" fmla="*/ 337595 h 1230845"/>
              <a:gd name="connsiteX26" fmla="*/ 1139482 w 1324677"/>
              <a:gd name="connsiteY26" fmla="*/ 302871 h 1230845"/>
              <a:gd name="connsiteX27" fmla="*/ 1208930 w 1324677"/>
              <a:gd name="connsiteY27" fmla="*/ 244997 h 1230845"/>
              <a:gd name="connsiteX28" fmla="*/ 1243654 w 1324677"/>
              <a:gd name="connsiteY28" fmla="*/ 221848 h 1230845"/>
              <a:gd name="connsiteX29" fmla="*/ 1301527 w 1324677"/>
              <a:gd name="connsiteY29" fmla="*/ 163974 h 1230845"/>
              <a:gd name="connsiteX30" fmla="*/ 1324677 w 1324677"/>
              <a:gd name="connsiteY30" fmla="*/ 140825 h 1230845"/>
              <a:gd name="connsiteX31" fmla="*/ 1301527 w 1324677"/>
              <a:gd name="connsiteY31" fmla="*/ 233423 h 1230845"/>
              <a:gd name="connsiteX32" fmla="*/ 1278378 w 1324677"/>
              <a:gd name="connsiteY32" fmla="*/ 268147 h 1230845"/>
              <a:gd name="connsiteX33" fmla="*/ 1255229 w 1324677"/>
              <a:gd name="connsiteY33" fmla="*/ 337595 h 1230845"/>
              <a:gd name="connsiteX34" fmla="*/ 1243654 w 1324677"/>
              <a:gd name="connsiteY34" fmla="*/ 372319 h 1230845"/>
              <a:gd name="connsiteX35" fmla="*/ 1232079 w 1324677"/>
              <a:gd name="connsiteY35" fmla="*/ 407043 h 1230845"/>
              <a:gd name="connsiteX36" fmla="*/ 1185781 w 1324677"/>
              <a:gd name="connsiteY36" fmla="*/ 488066 h 1230845"/>
              <a:gd name="connsiteX37" fmla="*/ 1174206 w 1324677"/>
              <a:gd name="connsiteY37" fmla="*/ 534364 h 1230845"/>
              <a:gd name="connsiteX38" fmla="*/ 1151056 w 1324677"/>
              <a:gd name="connsiteY38" fmla="*/ 603812 h 1230845"/>
              <a:gd name="connsiteX39" fmla="*/ 1139482 w 1324677"/>
              <a:gd name="connsiteY39" fmla="*/ 638536 h 1230845"/>
              <a:gd name="connsiteX40" fmla="*/ 1116332 w 1324677"/>
              <a:gd name="connsiteY40" fmla="*/ 731134 h 1230845"/>
              <a:gd name="connsiteX41" fmla="*/ 1104758 w 1324677"/>
              <a:gd name="connsiteY41" fmla="*/ 765858 h 1230845"/>
              <a:gd name="connsiteX42" fmla="*/ 1093183 w 1324677"/>
              <a:gd name="connsiteY42" fmla="*/ 835306 h 1230845"/>
              <a:gd name="connsiteX43" fmla="*/ 1081608 w 1324677"/>
              <a:gd name="connsiteY43" fmla="*/ 881605 h 1230845"/>
              <a:gd name="connsiteX44" fmla="*/ 1058459 w 1324677"/>
              <a:gd name="connsiteY44" fmla="*/ 997352 h 1230845"/>
              <a:gd name="connsiteX45" fmla="*/ 1046884 w 1324677"/>
              <a:gd name="connsiteY45" fmla="*/ 1032076 h 1230845"/>
              <a:gd name="connsiteX46" fmla="*/ 1012160 w 1324677"/>
              <a:gd name="connsiteY46" fmla="*/ 1147823 h 1230845"/>
              <a:gd name="connsiteX47" fmla="*/ 977436 w 1324677"/>
              <a:gd name="connsiteY47" fmla="*/ 1205696 h 1230845"/>
              <a:gd name="connsiteX48" fmla="*/ 942712 w 1324677"/>
              <a:gd name="connsiteY48" fmla="*/ 1217271 h 1230845"/>
              <a:gd name="connsiteX49" fmla="*/ 641770 w 1324677"/>
              <a:gd name="connsiteY49" fmla="*/ 1228845 h 1230845"/>
              <a:gd name="connsiteX50" fmla="*/ 317679 w 1324677"/>
              <a:gd name="connsiteY50" fmla="*/ 1194121 h 1230845"/>
              <a:gd name="connsiteX0" fmla="*/ 317679 w 1324677"/>
              <a:gd name="connsiteY0" fmla="*/ 1165184 h 1201908"/>
              <a:gd name="connsiteX1" fmla="*/ 317679 w 1324677"/>
              <a:gd name="connsiteY1" fmla="*/ 1165184 h 1201908"/>
              <a:gd name="connsiteX2" fmla="*/ 178783 w 1324677"/>
              <a:gd name="connsiteY2" fmla="*/ 632749 h 1201908"/>
              <a:gd name="connsiteX3" fmla="*/ 144059 w 1324677"/>
              <a:gd name="connsiteY3" fmla="*/ 517002 h 1201908"/>
              <a:gd name="connsiteX4" fmla="*/ 63036 w 1324677"/>
              <a:gd name="connsiteY4" fmla="*/ 343382 h 1201908"/>
              <a:gd name="connsiteX5" fmla="*/ 16737 w 1324677"/>
              <a:gd name="connsiteY5" fmla="*/ 227635 h 1201908"/>
              <a:gd name="connsiteX6" fmla="*/ 51462 w 1324677"/>
              <a:gd name="connsiteY6" fmla="*/ 239210 h 1201908"/>
              <a:gd name="connsiteX7" fmla="*/ 120910 w 1324677"/>
              <a:gd name="connsiteY7" fmla="*/ 308658 h 1201908"/>
              <a:gd name="connsiteX8" fmla="*/ 155634 w 1324677"/>
              <a:gd name="connsiteY8" fmla="*/ 343382 h 1201908"/>
              <a:gd name="connsiteX9" fmla="*/ 201932 w 1324677"/>
              <a:gd name="connsiteY9" fmla="*/ 378106 h 1201908"/>
              <a:gd name="connsiteX10" fmla="*/ 271381 w 1324677"/>
              <a:gd name="connsiteY10" fmla="*/ 424405 h 1201908"/>
              <a:gd name="connsiteX11" fmla="*/ 294530 w 1324677"/>
              <a:gd name="connsiteY11" fmla="*/ 459129 h 1201908"/>
              <a:gd name="connsiteX12" fmla="*/ 329254 w 1324677"/>
              <a:gd name="connsiteY12" fmla="*/ 470703 h 1201908"/>
              <a:gd name="connsiteX13" fmla="*/ 352403 w 1324677"/>
              <a:gd name="connsiteY13" fmla="*/ 493853 h 1201908"/>
              <a:gd name="connsiteX14" fmla="*/ 387127 w 1324677"/>
              <a:gd name="connsiteY14" fmla="*/ 470703 h 1201908"/>
              <a:gd name="connsiteX15" fmla="*/ 595472 w 1324677"/>
              <a:gd name="connsiteY15" fmla="*/ 19291 h 1201908"/>
              <a:gd name="connsiteX16" fmla="*/ 757517 w 1324677"/>
              <a:gd name="connsiteY16" fmla="*/ 354956 h 1201908"/>
              <a:gd name="connsiteX17" fmla="*/ 780667 w 1324677"/>
              <a:gd name="connsiteY17" fmla="*/ 378106 h 1201908"/>
              <a:gd name="connsiteX18" fmla="*/ 792241 w 1324677"/>
              <a:gd name="connsiteY18" fmla="*/ 412830 h 1201908"/>
              <a:gd name="connsiteX19" fmla="*/ 803816 w 1324677"/>
              <a:gd name="connsiteY19" fmla="*/ 482278 h 1201908"/>
              <a:gd name="connsiteX20" fmla="*/ 861689 w 1324677"/>
              <a:gd name="connsiteY20" fmla="*/ 470703 h 1201908"/>
              <a:gd name="connsiteX21" fmla="*/ 954287 w 1324677"/>
              <a:gd name="connsiteY21" fmla="*/ 389681 h 1201908"/>
              <a:gd name="connsiteX22" fmla="*/ 1012160 w 1324677"/>
              <a:gd name="connsiteY22" fmla="*/ 354956 h 1201908"/>
              <a:gd name="connsiteX23" fmla="*/ 1035310 w 1324677"/>
              <a:gd name="connsiteY23" fmla="*/ 331807 h 1201908"/>
              <a:gd name="connsiteX24" fmla="*/ 1081608 w 1324677"/>
              <a:gd name="connsiteY24" fmla="*/ 308658 h 1201908"/>
              <a:gd name="connsiteX25" fmla="*/ 1139482 w 1324677"/>
              <a:gd name="connsiteY25" fmla="*/ 273934 h 1201908"/>
              <a:gd name="connsiteX26" fmla="*/ 1208930 w 1324677"/>
              <a:gd name="connsiteY26" fmla="*/ 216060 h 1201908"/>
              <a:gd name="connsiteX27" fmla="*/ 1243654 w 1324677"/>
              <a:gd name="connsiteY27" fmla="*/ 192911 h 1201908"/>
              <a:gd name="connsiteX28" fmla="*/ 1301527 w 1324677"/>
              <a:gd name="connsiteY28" fmla="*/ 135037 h 1201908"/>
              <a:gd name="connsiteX29" fmla="*/ 1324677 w 1324677"/>
              <a:gd name="connsiteY29" fmla="*/ 111888 h 1201908"/>
              <a:gd name="connsiteX30" fmla="*/ 1301527 w 1324677"/>
              <a:gd name="connsiteY30" fmla="*/ 204486 h 1201908"/>
              <a:gd name="connsiteX31" fmla="*/ 1278378 w 1324677"/>
              <a:gd name="connsiteY31" fmla="*/ 239210 h 1201908"/>
              <a:gd name="connsiteX32" fmla="*/ 1255229 w 1324677"/>
              <a:gd name="connsiteY32" fmla="*/ 308658 h 1201908"/>
              <a:gd name="connsiteX33" fmla="*/ 1243654 w 1324677"/>
              <a:gd name="connsiteY33" fmla="*/ 343382 h 1201908"/>
              <a:gd name="connsiteX34" fmla="*/ 1232079 w 1324677"/>
              <a:gd name="connsiteY34" fmla="*/ 378106 h 1201908"/>
              <a:gd name="connsiteX35" fmla="*/ 1185781 w 1324677"/>
              <a:gd name="connsiteY35" fmla="*/ 459129 h 1201908"/>
              <a:gd name="connsiteX36" fmla="*/ 1174206 w 1324677"/>
              <a:gd name="connsiteY36" fmla="*/ 505427 h 1201908"/>
              <a:gd name="connsiteX37" fmla="*/ 1151056 w 1324677"/>
              <a:gd name="connsiteY37" fmla="*/ 574875 h 1201908"/>
              <a:gd name="connsiteX38" fmla="*/ 1139482 w 1324677"/>
              <a:gd name="connsiteY38" fmla="*/ 609599 h 1201908"/>
              <a:gd name="connsiteX39" fmla="*/ 1116332 w 1324677"/>
              <a:gd name="connsiteY39" fmla="*/ 702197 h 1201908"/>
              <a:gd name="connsiteX40" fmla="*/ 1104758 w 1324677"/>
              <a:gd name="connsiteY40" fmla="*/ 736921 h 1201908"/>
              <a:gd name="connsiteX41" fmla="*/ 1093183 w 1324677"/>
              <a:gd name="connsiteY41" fmla="*/ 806369 h 1201908"/>
              <a:gd name="connsiteX42" fmla="*/ 1081608 w 1324677"/>
              <a:gd name="connsiteY42" fmla="*/ 852668 h 1201908"/>
              <a:gd name="connsiteX43" fmla="*/ 1058459 w 1324677"/>
              <a:gd name="connsiteY43" fmla="*/ 968415 h 1201908"/>
              <a:gd name="connsiteX44" fmla="*/ 1046884 w 1324677"/>
              <a:gd name="connsiteY44" fmla="*/ 1003139 h 1201908"/>
              <a:gd name="connsiteX45" fmla="*/ 1012160 w 1324677"/>
              <a:gd name="connsiteY45" fmla="*/ 1118886 h 1201908"/>
              <a:gd name="connsiteX46" fmla="*/ 977436 w 1324677"/>
              <a:gd name="connsiteY46" fmla="*/ 1176759 h 1201908"/>
              <a:gd name="connsiteX47" fmla="*/ 942712 w 1324677"/>
              <a:gd name="connsiteY47" fmla="*/ 1188334 h 1201908"/>
              <a:gd name="connsiteX48" fmla="*/ 641770 w 1324677"/>
              <a:gd name="connsiteY48" fmla="*/ 1199908 h 1201908"/>
              <a:gd name="connsiteX49" fmla="*/ 317679 w 1324677"/>
              <a:gd name="connsiteY49" fmla="*/ 1165184 h 1201908"/>
              <a:gd name="connsiteX0" fmla="*/ 317679 w 1324677"/>
              <a:gd name="connsiteY0" fmla="*/ 1161326 h 1198050"/>
              <a:gd name="connsiteX1" fmla="*/ 317679 w 1324677"/>
              <a:gd name="connsiteY1" fmla="*/ 1161326 h 1198050"/>
              <a:gd name="connsiteX2" fmla="*/ 178783 w 1324677"/>
              <a:gd name="connsiteY2" fmla="*/ 628891 h 1198050"/>
              <a:gd name="connsiteX3" fmla="*/ 144059 w 1324677"/>
              <a:gd name="connsiteY3" fmla="*/ 513144 h 1198050"/>
              <a:gd name="connsiteX4" fmla="*/ 63036 w 1324677"/>
              <a:gd name="connsiteY4" fmla="*/ 339524 h 1198050"/>
              <a:gd name="connsiteX5" fmla="*/ 16737 w 1324677"/>
              <a:gd name="connsiteY5" fmla="*/ 223777 h 1198050"/>
              <a:gd name="connsiteX6" fmla="*/ 51462 w 1324677"/>
              <a:gd name="connsiteY6" fmla="*/ 235352 h 1198050"/>
              <a:gd name="connsiteX7" fmla="*/ 120910 w 1324677"/>
              <a:gd name="connsiteY7" fmla="*/ 304800 h 1198050"/>
              <a:gd name="connsiteX8" fmla="*/ 155634 w 1324677"/>
              <a:gd name="connsiteY8" fmla="*/ 339524 h 1198050"/>
              <a:gd name="connsiteX9" fmla="*/ 201932 w 1324677"/>
              <a:gd name="connsiteY9" fmla="*/ 374248 h 1198050"/>
              <a:gd name="connsiteX10" fmla="*/ 271381 w 1324677"/>
              <a:gd name="connsiteY10" fmla="*/ 420547 h 1198050"/>
              <a:gd name="connsiteX11" fmla="*/ 294530 w 1324677"/>
              <a:gd name="connsiteY11" fmla="*/ 455271 h 1198050"/>
              <a:gd name="connsiteX12" fmla="*/ 329254 w 1324677"/>
              <a:gd name="connsiteY12" fmla="*/ 466845 h 1198050"/>
              <a:gd name="connsiteX13" fmla="*/ 352403 w 1324677"/>
              <a:gd name="connsiteY13" fmla="*/ 489995 h 1198050"/>
              <a:gd name="connsiteX14" fmla="*/ 387127 w 1324677"/>
              <a:gd name="connsiteY14" fmla="*/ 466845 h 1198050"/>
              <a:gd name="connsiteX15" fmla="*/ 595472 w 1324677"/>
              <a:gd name="connsiteY15" fmla="*/ 15433 h 1198050"/>
              <a:gd name="connsiteX16" fmla="*/ 780667 w 1324677"/>
              <a:gd name="connsiteY16" fmla="*/ 374248 h 1198050"/>
              <a:gd name="connsiteX17" fmla="*/ 792241 w 1324677"/>
              <a:gd name="connsiteY17" fmla="*/ 408972 h 1198050"/>
              <a:gd name="connsiteX18" fmla="*/ 803816 w 1324677"/>
              <a:gd name="connsiteY18" fmla="*/ 478420 h 1198050"/>
              <a:gd name="connsiteX19" fmla="*/ 861689 w 1324677"/>
              <a:gd name="connsiteY19" fmla="*/ 466845 h 1198050"/>
              <a:gd name="connsiteX20" fmla="*/ 954287 w 1324677"/>
              <a:gd name="connsiteY20" fmla="*/ 385823 h 1198050"/>
              <a:gd name="connsiteX21" fmla="*/ 1012160 w 1324677"/>
              <a:gd name="connsiteY21" fmla="*/ 351098 h 1198050"/>
              <a:gd name="connsiteX22" fmla="*/ 1035310 w 1324677"/>
              <a:gd name="connsiteY22" fmla="*/ 327949 h 1198050"/>
              <a:gd name="connsiteX23" fmla="*/ 1081608 w 1324677"/>
              <a:gd name="connsiteY23" fmla="*/ 304800 h 1198050"/>
              <a:gd name="connsiteX24" fmla="*/ 1139482 w 1324677"/>
              <a:gd name="connsiteY24" fmla="*/ 270076 h 1198050"/>
              <a:gd name="connsiteX25" fmla="*/ 1208930 w 1324677"/>
              <a:gd name="connsiteY25" fmla="*/ 212202 h 1198050"/>
              <a:gd name="connsiteX26" fmla="*/ 1243654 w 1324677"/>
              <a:gd name="connsiteY26" fmla="*/ 189053 h 1198050"/>
              <a:gd name="connsiteX27" fmla="*/ 1301527 w 1324677"/>
              <a:gd name="connsiteY27" fmla="*/ 131179 h 1198050"/>
              <a:gd name="connsiteX28" fmla="*/ 1324677 w 1324677"/>
              <a:gd name="connsiteY28" fmla="*/ 108030 h 1198050"/>
              <a:gd name="connsiteX29" fmla="*/ 1301527 w 1324677"/>
              <a:gd name="connsiteY29" fmla="*/ 200628 h 1198050"/>
              <a:gd name="connsiteX30" fmla="*/ 1278378 w 1324677"/>
              <a:gd name="connsiteY30" fmla="*/ 235352 h 1198050"/>
              <a:gd name="connsiteX31" fmla="*/ 1255229 w 1324677"/>
              <a:gd name="connsiteY31" fmla="*/ 304800 h 1198050"/>
              <a:gd name="connsiteX32" fmla="*/ 1243654 w 1324677"/>
              <a:gd name="connsiteY32" fmla="*/ 339524 h 1198050"/>
              <a:gd name="connsiteX33" fmla="*/ 1232079 w 1324677"/>
              <a:gd name="connsiteY33" fmla="*/ 374248 h 1198050"/>
              <a:gd name="connsiteX34" fmla="*/ 1185781 w 1324677"/>
              <a:gd name="connsiteY34" fmla="*/ 455271 h 1198050"/>
              <a:gd name="connsiteX35" fmla="*/ 1174206 w 1324677"/>
              <a:gd name="connsiteY35" fmla="*/ 501569 h 1198050"/>
              <a:gd name="connsiteX36" fmla="*/ 1151056 w 1324677"/>
              <a:gd name="connsiteY36" fmla="*/ 571017 h 1198050"/>
              <a:gd name="connsiteX37" fmla="*/ 1139482 w 1324677"/>
              <a:gd name="connsiteY37" fmla="*/ 605741 h 1198050"/>
              <a:gd name="connsiteX38" fmla="*/ 1116332 w 1324677"/>
              <a:gd name="connsiteY38" fmla="*/ 698339 h 1198050"/>
              <a:gd name="connsiteX39" fmla="*/ 1104758 w 1324677"/>
              <a:gd name="connsiteY39" fmla="*/ 733063 h 1198050"/>
              <a:gd name="connsiteX40" fmla="*/ 1093183 w 1324677"/>
              <a:gd name="connsiteY40" fmla="*/ 802511 h 1198050"/>
              <a:gd name="connsiteX41" fmla="*/ 1081608 w 1324677"/>
              <a:gd name="connsiteY41" fmla="*/ 848810 h 1198050"/>
              <a:gd name="connsiteX42" fmla="*/ 1058459 w 1324677"/>
              <a:gd name="connsiteY42" fmla="*/ 964557 h 1198050"/>
              <a:gd name="connsiteX43" fmla="*/ 1046884 w 1324677"/>
              <a:gd name="connsiteY43" fmla="*/ 999281 h 1198050"/>
              <a:gd name="connsiteX44" fmla="*/ 1012160 w 1324677"/>
              <a:gd name="connsiteY44" fmla="*/ 1115028 h 1198050"/>
              <a:gd name="connsiteX45" fmla="*/ 977436 w 1324677"/>
              <a:gd name="connsiteY45" fmla="*/ 1172901 h 1198050"/>
              <a:gd name="connsiteX46" fmla="*/ 942712 w 1324677"/>
              <a:gd name="connsiteY46" fmla="*/ 1184476 h 1198050"/>
              <a:gd name="connsiteX47" fmla="*/ 641770 w 1324677"/>
              <a:gd name="connsiteY47" fmla="*/ 1196050 h 1198050"/>
              <a:gd name="connsiteX48" fmla="*/ 317679 w 1324677"/>
              <a:gd name="connsiteY48" fmla="*/ 1161326 h 1198050"/>
              <a:gd name="connsiteX0" fmla="*/ 317679 w 1324677"/>
              <a:gd name="connsiteY0" fmla="*/ 1155539 h 1192263"/>
              <a:gd name="connsiteX1" fmla="*/ 317679 w 1324677"/>
              <a:gd name="connsiteY1" fmla="*/ 1155539 h 1192263"/>
              <a:gd name="connsiteX2" fmla="*/ 178783 w 1324677"/>
              <a:gd name="connsiteY2" fmla="*/ 623104 h 1192263"/>
              <a:gd name="connsiteX3" fmla="*/ 144059 w 1324677"/>
              <a:gd name="connsiteY3" fmla="*/ 507357 h 1192263"/>
              <a:gd name="connsiteX4" fmla="*/ 63036 w 1324677"/>
              <a:gd name="connsiteY4" fmla="*/ 333737 h 1192263"/>
              <a:gd name="connsiteX5" fmla="*/ 16737 w 1324677"/>
              <a:gd name="connsiteY5" fmla="*/ 217990 h 1192263"/>
              <a:gd name="connsiteX6" fmla="*/ 51462 w 1324677"/>
              <a:gd name="connsiteY6" fmla="*/ 229565 h 1192263"/>
              <a:gd name="connsiteX7" fmla="*/ 120910 w 1324677"/>
              <a:gd name="connsiteY7" fmla="*/ 299013 h 1192263"/>
              <a:gd name="connsiteX8" fmla="*/ 155634 w 1324677"/>
              <a:gd name="connsiteY8" fmla="*/ 333737 h 1192263"/>
              <a:gd name="connsiteX9" fmla="*/ 201932 w 1324677"/>
              <a:gd name="connsiteY9" fmla="*/ 368461 h 1192263"/>
              <a:gd name="connsiteX10" fmla="*/ 271381 w 1324677"/>
              <a:gd name="connsiteY10" fmla="*/ 414760 h 1192263"/>
              <a:gd name="connsiteX11" fmla="*/ 294530 w 1324677"/>
              <a:gd name="connsiteY11" fmla="*/ 449484 h 1192263"/>
              <a:gd name="connsiteX12" fmla="*/ 329254 w 1324677"/>
              <a:gd name="connsiteY12" fmla="*/ 461058 h 1192263"/>
              <a:gd name="connsiteX13" fmla="*/ 352403 w 1324677"/>
              <a:gd name="connsiteY13" fmla="*/ 484208 h 1192263"/>
              <a:gd name="connsiteX14" fmla="*/ 387127 w 1324677"/>
              <a:gd name="connsiteY14" fmla="*/ 461058 h 1192263"/>
              <a:gd name="connsiteX15" fmla="*/ 595472 w 1324677"/>
              <a:gd name="connsiteY15" fmla="*/ 9646 h 1192263"/>
              <a:gd name="connsiteX16" fmla="*/ 792241 w 1324677"/>
              <a:gd name="connsiteY16" fmla="*/ 403185 h 1192263"/>
              <a:gd name="connsiteX17" fmla="*/ 803816 w 1324677"/>
              <a:gd name="connsiteY17" fmla="*/ 472633 h 1192263"/>
              <a:gd name="connsiteX18" fmla="*/ 861689 w 1324677"/>
              <a:gd name="connsiteY18" fmla="*/ 461058 h 1192263"/>
              <a:gd name="connsiteX19" fmla="*/ 954287 w 1324677"/>
              <a:gd name="connsiteY19" fmla="*/ 380036 h 1192263"/>
              <a:gd name="connsiteX20" fmla="*/ 1012160 w 1324677"/>
              <a:gd name="connsiteY20" fmla="*/ 345311 h 1192263"/>
              <a:gd name="connsiteX21" fmla="*/ 1035310 w 1324677"/>
              <a:gd name="connsiteY21" fmla="*/ 322162 h 1192263"/>
              <a:gd name="connsiteX22" fmla="*/ 1081608 w 1324677"/>
              <a:gd name="connsiteY22" fmla="*/ 299013 h 1192263"/>
              <a:gd name="connsiteX23" fmla="*/ 1139482 w 1324677"/>
              <a:gd name="connsiteY23" fmla="*/ 264289 h 1192263"/>
              <a:gd name="connsiteX24" fmla="*/ 1208930 w 1324677"/>
              <a:gd name="connsiteY24" fmla="*/ 206415 h 1192263"/>
              <a:gd name="connsiteX25" fmla="*/ 1243654 w 1324677"/>
              <a:gd name="connsiteY25" fmla="*/ 183266 h 1192263"/>
              <a:gd name="connsiteX26" fmla="*/ 1301527 w 1324677"/>
              <a:gd name="connsiteY26" fmla="*/ 125392 h 1192263"/>
              <a:gd name="connsiteX27" fmla="*/ 1324677 w 1324677"/>
              <a:gd name="connsiteY27" fmla="*/ 102243 h 1192263"/>
              <a:gd name="connsiteX28" fmla="*/ 1301527 w 1324677"/>
              <a:gd name="connsiteY28" fmla="*/ 194841 h 1192263"/>
              <a:gd name="connsiteX29" fmla="*/ 1278378 w 1324677"/>
              <a:gd name="connsiteY29" fmla="*/ 229565 h 1192263"/>
              <a:gd name="connsiteX30" fmla="*/ 1255229 w 1324677"/>
              <a:gd name="connsiteY30" fmla="*/ 299013 h 1192263"/>
              <a:gd name="connsiteX31" fmla="*/ 1243654 w 1324677"/>
              <a:gd name="connsiteY31" fmla="*/ 333737 h 1192263"/>
              <a:gd name="connsiteX32" fmla="*/ 1232079 w 1324677"/>
              <a:gd name="connsiteY32" fmla="*/ 368461 h 1192263"/>
              <a:gd name="connsiteX33" fmla="*/ 1185781 w 1324677"/>
              <a:gd name="connsiteY33" fmla="*/ 449484 h 1192263"/>
              <a:gd name="connsiteX34" fmla="*/ 1174206 w 1324677"/>
              <a:gd name="connsiteY34" fmla="*/ 495782 h 1192263"/>
              <a:gd name="connsiteX35" fmla="*/ 1151056 w 1324677"/>
              <a:gd name="connsiteY35" fmla="*/ 565230 h 1192263"/>
              <a:gd name="connsiteX36" fmla="*/ 1139482 w 1324677"/>
              <a:gd name="connsiteY36" fmla="*/ 599954 h 1192263"/>
              <a:gd name="connsiteX37" fmla="*/ 1116332 w 1324677"/>
              <a:gd name="connsiteY37" fmla="*/ 692552 h 1192263"/>
              <a:gd name="connsiteX38" fmla="*/ 1104758 w 1324677"/>
              <a:gd name="connsiteY38" fmla="*/ 727276 h 1192263"/>
              <a:gd name="connsiteX39" fmla="*/ 1093183 w 1324677"/>
              <a:gd name="connsiteY39" fmla="*/ 796724 h 1192263"/>
              <a:gd name="connsiteX40" fmla="*/ 1081608 w 1324677"/>
              <a:gd name="connsiteY40" fmla="*/ 843023 h 1192263"/>
              <a:gd name="connsiteX41" fmla="*/ 1058459 w 1324677"/>
              <a:gd name="connsiteY41" fmla="*/ 958770 h 1192263"/>
              <a:gd name="connsiteX42" fmla="*/ 1046884 w 1324677"/>
              <a:gd name="connsiteY42" fmla="*/ 993494 h 1192263"/>
              <a:gd name="connsiteX43" fmla="*/ 1012160 w 1324677"/>
              <a:gd name="connsiteY43" fmla="*/ 1109241 h 1192263"/>
              <a:gd name="connsiteX44" fmla="*/ 977436 w 1324677"/>
              <a:gd name="connsiteY44" fmla="*/ 1167114 h 1192263"/>
              <a:gd name="connsiteX45" fmla="*/ 942712 w 1324677"/>
              <a:gd name="connsiteY45" fmla="*/ 1178689 h 1192263"/>
              <a:gd name="connsiteX46" fmla="*/ 641770 w 1324677"/>
              <a:gd name="connsiteY46" fmla="*/ 1190263 h 1192263"/>
              <a:gd name="connsiteX47" fmla="*/ 317679 w 1324677"/>
              <a:gd name="connsiteY47" fmla="*/ 1155539 h 1192263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71381 w 1324677"/>
              <a:gd name="connsiteY10" fmla="*/ 405114 h 1182617"/>
              <a:gd name="connsiteX11" fmla="*/ 294530 w 1324677"/>
              <a:gd name="connsiteY11" fmla="*/ 439838 h 1182617"/>
              <a:gd name="connsiteX12" fmla="*/ 329254 w 1324677"/>
              <a:gd name="connsiteY12" fmla="*/ 451412 h 1182617"/>
              <a:gd name="connsiteX13" fmla="*/ 352403 w 1324677"/>
              <a:gd name="connsiteY13" fmla="*/ 474562 h 1182617"/>
              <a:gd name="connsiteX14" fmla="*/ 387127 w 1324677"/>
              <a:gd name="connsiteY14" fmla="*/ 451412 h 1182617"/>
              <a:gd name="connsiteX15" fmla="*/ 595472 w 1324677"/>
              <a:gd name="connsiteY15" fmla="*/ 0 h 1182617"/>
              <a:gd name="connsiteX16" fmla="*/ 803816 w 1324677"/>
              <a:gd name="connsiteY16" fmla="*/ 462987 h 1182617"/>
              <a:gd name="connsiteX17" fmla="*/ 861689 w 1324677"/>
              <a:gd name="connsiteY17" fmla="*/ 451412 h 1182617"/>
              <a:gd name="connsiteX18" fmla="*/ 954287 w 1324677"/>
              <a:gd name="connsiteY18" fmla="*/ 370390 h 1182617"/>
              <a:gd name="connsiteX19" fmla="*/ 1012160 w 1324677"/>
              <a:gd name="connsiteY19" fmla="*/ 335665 h 1182617"/>
              <a:gd name="connsiteX20" fmla="*/ 1035310 w 1324677"/>
              <a:gd name="connsiteY20" fmla="*/ 312516 h 1182617"/>
              <a:gd name="connsiteX21" fmla="*/ 1081608 w 1324677"/>
              <a:gd name="connsiteY21" fmla="*/ 289367 h 1182617"/>
              <a:gd name="connsiteX22" fmla="*/ 1139482 w 1324677"/>
              <a:gd name="connsiteY22" fmla="*/ 254643 h 1182617"/>
              <a:gd name="connsiteX23" fmla="*/ 1208930 w 1324677"/>
              <a:gd name="connsiteY23" fmla="*/ 196769 h 1182617"/>
              <a:gd name="connsiteX24" fmla="*/ 1243654 w 1324677"/>
              <a:gd name="connsiteY24" fmla="*/ 173620 h 1182617"/>
              <a:gd name="connsiteX25" fmla="*/ 1301527 w 1324677"/>
              <a:gd name="connsiteY25" fmla="*/ 115746 h 1182617"/>
              <a:gd name="connsiteX26" fmla="*/ 1324677 w 1324677"/>
              <a:gd name="connsiteY26" fmla="*/ 92597 h 1182617"/>
              <a:gd name="connsiteX27" fmla="*/ 1301527 w 1324677"/>
              <a:gd name="connsiteY27" fmla="*/ 185195 h 1182617"/>
              <a:gd name="connsiteX28" fmla="*/ 1278378 w 1324677"/>
              <a:gd name="connsiteY28" fmla="*/ 219919 h 1182617"/>
              <a:gd name="connsiteX29" fmla="*/ 1255229 w 1324677"/>
              <a:gd name="connsiteY29" fmla="*/ 289367 h 1182617"/>
              <a:gd name="connsiteX30" fmla="*/ 1243654 w 1324677"/>
              <a:gd name="connsiteY30" fmla="*/ 324091 h 1182617"/>
              <a:gd name="connsiteX31" fmla="*/ 1232079 w 1324677"/>
              <a:gd name="connsiteY31" fmla="*/ 358815 h 1182617"/>
              <a:gd name="connsiteX32" fmla="*/ 1185781 w 1324677"/>
              <a:gd name="connsiteY32" fmla="*/ 439838 h 1182617"/>
              <a:gd name="connsiteX33" fmla="*/ 1174206 w 1324677"/>
              <a:gd name="connsiteY33" fmla="*/ 486136 h 1182617"/>
              <a:gd name="connsiteX34" fmla="*/ 1151056 w 1324677"/>
              <a:gd name="connsiteY34" fmla="*/ 555584 h 1182617"/>
              <a:gd name="connsiteX35" fmla="*/ 1139482 w 1324677"/>
              <a:gd name="connsiteY35" fmla="*/ 590308 h 1182617"/>
              <a:gd name="connsiteX36" fmla="*/ 1116332 w 1324677"/>
              <a:gd name="connsiteY36" fmla="*/ 682906 h 1182617"/>
              <a:gd name="connsiteX37" fmla="*/ 1104758 w 1324677"/>
              <a:gd name="connsiteY37" fmla="*/ 717630 h 1182617"/>
              <a:gd name="connsiteX38" fmla="*/ 1093183 w 1324677"/>
              <a:gd name="connsiteY38" fmla="*/ 787078 h 1182617"/>
              <a:gd name="connsiteX39" fmla="*/ 1081608 w 1324677"/>
              <a:gd name="connsiteY39" fmla="*/ 833377 h 1182617"/>
              <a:gd name="connsiteX40" fmla="*/ 1058459 w 1324677"/>
              <a:gd name="connsiteY40" fmla="*/ 949124 h 1182617"/>
              <a:gd name="connsiteX41" fmla="*/ 1046884 w 1324677"/>
              <a:gd name="connsiteY41" fmla="*/ 983848 h 1182617"/>
              <a:gd name="connsiteX42" fmla="*/ 1012160 w 1324677"/>
              <a:gd name="connsiteY42" fmla="*/ 1099595 h 1182617"/>
              <a:gd name="connsiteX43" fmla="*/ 977436 w 1324677"/>
              <a:gd name="connsiteY43" fmla="*/ 1157468 h 1182617"/>
              <a:gd name="connsiteX44" fmla="*/ 942712 w 1324677"/>
              <a:gd name="connsiteY44" fmla="*/ 1169043 h 1182617"/>
              <a:gd name="connsiteX45" fmla="*/ 641770 w 1324677"/>
              <a:gd name="connsiteY45" fmla="*/ 1180617 h 1182617"/>
              <a:gd name="connsiteX46" fmla="*/ 317679 w 1324677"/>
              <a:gd name="connsiteY46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71381 w 1324677"/>
              <a:gd name="connsiteY10" fmla="*/ 405114 h 1182617"/>
              <a:gd name="connsiteX11" fmla="*/ 294530 w 1324677"/>
              <a:gd name="connsiteY11" fmla="*/ 439838 h 1182617"/>
              <a:gd name="connsiteX12" fmla="*/ 329254 w 1324677"/>
              <a:gd name="connsiteY12" fmla="*/ 451412 h 1182617"/>
              <a:gd name="connsiteX13" fmla="*/ 352403 w 1324677"/>
              <a:gd name="connsiteY13" fmla="*/ 474562 h 1182617"/>
              <a:gd name="connsiteX14" fmla="*/ 595472 w 1324677"/>
              <a:gd name="connsiteY14" fmla="*/ 0 h 1182617"/>
              <a:gd name="connsiteX15" fmla="*/ 803816 w 1324677"/>
              <a:gd name="connsiteY15" fmla="*/ 462987 h 1182617"/>
              <a:gd name="connsiteX16" fmla="*/ 861689 w 1324677"/>
              <a:gd name="connsiteY16" fmla="*/ 451412 h 1182617"/>
              <a:gd name="connsiteX17" fmla="*/ 954287 w 1324677"/>
              <a:gd name="connsiteY17" fmla="*/ 370390 h 1182617"/>
              <a:gd name="connsiteX18" fmla="*/ 1012160 w 1324677"/>
              <a:gd name="connsiteY18" fmla="*/ 335665 h 1182617"/>
              <a:gd name="connsiteX19" fmla="*/ 1035310 w 1324677"/>
              <a:gd name="connsiteY19" fmla="*/ 312516 h 1182617"/>
              <a:gd name="connsiteX20" fmla="*/ 1081608 w 1324677"/>
              <a:gd name="connsiteY20" fmla="*/ 289367 h 1182617"/>
              <a:gd name="connsiteX21" fmla="*/ 1139482 w 1324677"/>
              <a:gd name="connsiteY21" fmla="*/ 254643 h 1182617"/>
              <a:gd name="connsiteX22" fmla="*/ 1208930 w 1324677"/>
              <a:gd name="connsiteY22" fmla="*/ 196769 h 1182617"/>
              <a:gd name="connsiteX23" fmla="*/ 1243654 w 1324677"/>
              <a:gd name="connsiteY23" fmla="*/ 173620 h 1182617"/>
              <a:gd name="connsiteX24" fmla="*/ 1301527 w 1324677"/>
              <a:gd name="connsiteY24" fmla="*/ 115746 h 1182617"/>
              <a:gd name="connsiteX25" fmla="*/ 1324677 w 1324677"/>
              <a:gd name="connsiteY25" fmla="*/ 92597 h 1182617"/>
              <a:gd name="connsiteX26" fmla="*/ 1301527 w 1324677"/>
              <a:gd name="connsiteY26" fmla="*/ 185195 h 1182617"/>
              <a:gd name="connsiteX27" fmla="*/ 1278378 w 1324677"/>
              <a:gd name="connsiteY27" fmla="*/ 219919 h 1182617"/>
              <a:gd name="connsiteX28" fmla="*/ 1255229 w 1324677"/>
              <a:gd name="connsiteY28" fmla="*/ 289367 h 1182617"/>
              <a:gd name="connsiteX29" fmla="*/ 1243654 w 1324677"/>
              <a:gd name="connsiteY29" fmla="*/ 324091 h 1182617"/>
              <a:gd name="connsiteX30" fmla="*/ 1232079 w 1324677"/>
              <a:gd name="connsiteY30" fmla="*/ 358815 h 1182617"/>
              <a:gd name="connsiteX31" fmla="*/ 1185781 w 1324677"/>
              <a:gd name="connsiteY31" fmla="*/ 439838 h 1182617"/>
              <a:gd name="connsiteX32" fmla="*/ 1174206 w 1324677"/>
              <a:gd name="connsiteY32" fmla="*/ 486136 h 1182617"/>
              <a:gd name="connsiteX33" fmla="*/ 1151056 w 1324677"/>
              <a:gd name="connsiteY33" fmla="*/ 555584 h 1182617"/>
              <a:gd name="connsiteX34" fmla="*/ 1139482 w 1324677"/>
              <a:gd name="connsiteY34" fmla="*/ 590308 h 1182617"/>
              <a:gd name="connsiteX35" fmla="*/ 1116332 w 1324677"/>
              <a:gd name="connsiteY35" fmla="*/ 682906 h 1182617"/>
              <a:gd name="connsiteX36" fmla="*/ 1104758 w 1324677"/>
              <a:gd name="connsiteY36" fmla="*/ 717630 h 1182617"/>
              <a:gd name="connsiteX37" fmla="*/ 1093183 w 1324677"/>
              <a:gd name="connsiteY37" fmla="*/ 787078 h 1182617"/>
              <a:gd name="connsiteX38" fmla="*/ 1081608 w 1324677"/>
              <a:gd name="connsiteY38" fmla="*/ 833377 h 1182617"/>
              <a:gd name="connsiteX39" fmla="*/ 1058459 w 1324677"/>
              <a:gd name="connsiteY39" fmla="*/ 949124 h 1182617"/>
              <a:gd name="connsiteX40" fmla="*/ 1046884 w 1324677"/>
              <a:gd name="connsiteY40" fmla="*/ 983848 h 1182617"/>
              <a:gd name="connsiteX41" fmla="*/ 1012160 w 1324677"/>
              <a:gd name="connsiteY41" fmla="*/ 1099595 h 1182617"/>
              <a:gd name="connsiteX42" fmla="*/ 977436 w 1324677"/>
              <a:gd name="connsiteY42" fmla="*/ 1157468 h 1182617"/>
              <a:gd name="connsiteX43" fmla="*/ 942712 w 1324677"/>
              <a:gd name="connsiteY43" fmla="*/ 1169043 h 1182617"/>
              <a:gd name="connsiteX44" fmla="*/ 641770 w 1324677"/>
              <a:gd name="connsiteY44" fmla="*/ 1180617 h 1182617"/>
              <a:gd name="connsiteX45" fmla="*/ 317679 w 1324677"/>
              <a:gd name="connsiteY45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71381 w 1324677"/>
              <a:gd name="connsiteY10" fmla="*/ 405114 h 1182617"/>
              <a:gd name="connsiteX11" fmla="*/ 294530 w 1324677"/>
              <a:gd name="connsiteY11" fmla="*/ 439838 h 1182617"/>
              <a:gd name="connsiteX12" fmla="*/ 352403 w 1324677"/>
              <a:gd name="connsiteY12" fmla="*/ 474562 h 1182617"/>
              <a:gd name="connsiteX13" fmla="*/ 595472 w 1324677"/>
              <a:gd name="connsiteY13" fmla="*/ 0 h 1182617"/>
              <a:gd name="connsiteX14" fmla="*/ 803816 w 1324677"/>
              <a:gd name="connsiteY14" fmla="*/ 462987 h 1182617"/>
              <a:gd name="connsiteX15" fmla="*/ 861689 w 1324677"/>
              <a:gd name="connsiteY15" fmla="*/ 451412 h 1182617"/>
              <a:gd name="connsiteX16" fmla="*/ 954287 w 1324677"/>
              <a:gd name="connsiteY16" fmla="*/ 370390 h 1182617"/>
              <a:gd name="connsiteX17" fmla="*/ 1012160 w 1324677"/>
              <a:gd name="connsiteY17" fmla="*/ 335665 h 1182617"/>
              <a:gd name="connsiteX18" fmla="*/ 1035310 w 1324677"/>
              <a:gd name="connsiteY18" fmla="*/ 312516 h 1182617"/>
              <a:gd name="connsiteX19" fmla="*/ 1081608 w 1324677"/>
              <a:gd name="connsiteY19" fmla="*/ 289367 h 1182617"/>
              <a:gd name="connsiteX20" fmla="*/ 1139482 w 1324677"/>
              <a:gd name="connsiteY20" fmla="*/ 254643 h 1182617"/>
              <a:gd name="connsiteX21" fmla="*/ 1208930 w 1324677"/>
              <a:gd name="connsiteY21" fmla="*/ 196769 h 1182617"/>
              <a:gd name="connsiteX22" fmla="*/ 1243654 w 1324677"/>
              <a:gd name="connsiteY22" fmla="*/ 173620 h 1182617"/>
              <a:gd name="connsiteX23" fmla="*/ 1301527 w 1324677"/>
              <a:gd name="connsiteY23" fmla="*/ 115746 h 1182617"/>
              <a:gd name="connsiteX24" fmla="*/ 1324677 w 1324677"/>
              <a:gd name="connsiteY24" fmla="*/ 92597 h 1182617"/>
              <a:gd name="connsiteX25" fmla="*/ 1301527 w 1324677"/>
              <a:gd name="connsiteY25" fmla="*/ 185195 h 1182617"/>
              <a:gd name="connsiteX26" fmla="*/ 1278378 w 1324677"/>
              <a:gd name="connsiteY26" fmla="*/ 219919 h 1182617"/>
              <a:gd name="connsiteX27" fmla="*/ 1255229 w 1324677"/>
              <a:gd name="connsiteY27" fmla="*/ 289367 h 1182617"/>
              <a:gd name="connsiteX28" fmla="*/ 1243654 w 1324677"/>
              <a:gd name="connsiteY28" fmla="*/ 324091 h 1182617"/>
              <a:gd name="connsiteX29" fmla="*/ 1232079 w 1324677"/>
              <a:gd name="connsiteY29" fmla="*/ 358815 h 1182617"/>
              <a:gd name="connsiteX30" fmla="*/ 1185781 w 1324677"/>
              <a:gd name="connsiteY30" fmla="*/ 439838 h 1182617"/>
              <a:gd name="connsiteX31" fmla="*/ 1174206 w 1324677"/>
              <a:gd name="connsiteY31" fmla="*/ 486136 h 1182617"/>
              <a:gd name="connsiteX32" fmla="*/ 1151056 w 1324677"/>
              <a:gd name="connsiteY32" fmla="*/ 555584 h 1182617"/>
              <a:gd name="connsiteX33" fmla="*/ 1139482 w 1324677"/>
              <a:gd name="connsiteY33" fmla="*/ 590308 h 1182617"/>
              <a:gd name="connsiteX34" fmla="*/ 1116332 w 1324677"/>
              <a:gd name="connsiteY34" fmla="*/ 682906 h 1182617"/>
              <a:gd name="connsiteX35" fmla="*/ 1104758 w 1324677"/>
              <a:gd name="connsiteY35" fmla="*/ 717630 h 1182617"/>
              <a:gd name="connsiteX36" fmla="*/ 1093183 w 1324677"/>
              <a:gd name="connsiteY36" fmla="*/ 787078 h 1182617"/>
              <a:gd name="connsiteX37" fmla="*/ 1081608 w 1324677"/>
              <a:gd name="connsiteY37" fmla="*/ 833377 h 1182617"/>
              <a:gd name="connsiteX38" fmla="*/ 1058459 w 1324677"/>
              <a:gd name="connsiteY38" fmla="*/ 949124 h 1182617"/>
              <a:gd name="connsiteX39" fmla="*/ 1046884 w 1324677"/>
              <a:gd name="connsiteY39" fmla="*/ 983848 h 1182617"/>
              <a:gd name="connsiteX40" fmla="*/ 1012160 w 1324677"/>
              <a:gd name="connsiteY40" fmla="*/ 1099595 h 1182617"/>
              <a:gd name="connsiteX41" fmla="*/ 977436 w 1324677"/>
              <a:gd name="connsiteY41" fmla="*/ 1157468 h 1182617"/>
              <a:gd name="connsiteX42" fmla="*/ 942712 w 1324677"/>
              <a:gd name="connsiteY42" fmla="*/ 1169043 h 1182617"/>
              <a:gd name="connsiteX43" fmla="*/ 641770 w 1324677"/>
              <a:gd name="connsiteY43" fmla="*/ 1180617 h 1182617"/>
              <a:gd name="connsiteX44" fmla="*/ 317679 w 1324677"/>
              <a:gd name="connsiteY44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94530 w 1324677"/>
              <a:gd name="connsiteY10" fmla="*/ 439838 h 1182617"/>
              <a:gd name="connsiteX11" fmla="*/ 352403 w 1324677"/>
              <a:gd name="connsiteY11" fmla="*/ 474562 h 1182617"/>
              <a:gd name="connsiteX12" fmla="*/ 595472 w 1324677"/>
              <a:gd name="connsiteY12" fmla="*/ 0 h 1182617"/>
              <a:gd name="connsiteX13" fmla="*/ 803816 w 1324677"/>
              <a:gd name="connsiteY13" fmla="*/ 462987 h 1182617"/>
              <a:gd name="connsiteX14" fmla="*/ 861689 w 1324677"/>
              <a:gd name="connsiteY14" fmla="*/ 451412 h 1182617"/>
              <a:gd name="connsiteX15" fmla="*/ 954287 w 1324677"/>
              <a:gd name="connsiteY15" fmla="*/ 370390 h 1182617"/>
              <a:gd name="connsiteX16" fmla="*/ 1012160 w 1324677"/>
              <a:gd name="connsiteY16" fmla="*/ 335665 h 1182617"/>
              <a:gd name="connsiteX17" fmla="*/ 1035310 w 1324677"/>
              <a:gd name="connsiteY17" fmla="*/ 312516 h 1182617"/>
              <a:gd name="connsiteX18" fmla="*/ 1081608 w 1324677"/>
              <a:gd name="connsiteY18" fmla="*/ 289367 h 1182617"/>
              <a:gd name="connsiteX19" fmla="*/ 1139482 w 1324677"/>
              <a:gd name="connsiteY19" fmla="*/ 254643 h 1182617"/>
              <a:gd name="connsiteX20" fmla="*/ 1208930 w 1324677"/>
              <a:gd name="connsiteY20" fmla="*/ 196769 h 1182617"/>
              <a:gd name="connsiteX21" fmla="*/ 1243654 w 1324677"/>
              <a:gd name="connsiteY21" fmla="*/ 173620 h 1182617"/>
              <a:gd name="connsiteX22" fmla="*/ 1301527 w 1324677"/>
              <a:gd name="connsiteY22" fmla="*/ 115746 h 1182617"/>
              <a:gd name="connsiteX23" fmla="*/ 1324677 w 1324677"/>
              <a:gd name="connsiteY23" fmla="*/ 92597 h 1182617"/>
              <a:gd name="connsiteX24" fmla="*/ 1301527 w 1324677"/>
              <a:gd name="connsiteY24" fmla="*/ 185195 h 1182617"/>
              <a:gd name="connsiteX25" fmla="*/ 1278378 w 1324677"/>
              <a:gd name="connsiteY25" fmla="*/ 219919 h 1182617"/>
              <a:gd name="connsiteX26" fmla="*/ 1255229 w 1324677"/>
              <a:gd name="connsiteY26" fmla="*/ 289367 h 1182617"/>
              <a:gd name="connsiteX27" fmla="*/ 1243654 w 1324677"/>
              <a:gd name="connsiteY27" fmla="*/ 324091 h 1182617"/>
              <a:gd name="connsiteX28" fmla="*/ 1232079 w 1324677"/>
              <a:gd name="connsiteY28" fmla="*/ 358815 h 1182617"/>
              <a:gd name="connsiteX29" fmla="*/ 1185781 w 1324677"/>
              <a:gd name="connsiteY29" fmla="*/ 439838 h 1182617"/>
              <a:gd name="connsiteX30" fmla="*/ 1174206 w 1324677"/>
              <a:gd name="connsiteY30" fmla="*/ 486136 h 1182617"/>
              <a:gd name="connsiteX31" fmla="*/ 1151056 w 1324677"/>
              <a:gd name="connsiteY31" fmla="*/ 555584 h 1182617"/>
              <a:gd name="connsiteX32" fmla="*/ 1139482 w 1324677"/>
              <a:gd name="connsiteY32" fmla="*/ 590308 h 1182617"/>
              <a:gd name="connsiteX33" fmla="*/ 1116332 w 1324677"/>
              <a:gd name="connsiteY33" fmla="*/ 682906 h 1182617"/>
              <a:gd name="connsiteX34" fmla="*/ 1104758 w 1324677"/>
              <a:gd name="connsiteY34" fmla="*/ 717630 h 1182617"/>
              <a:gd name="connsiteX35" fmla="*/ 1093183 w 1324677"/>
              <a:gd name="connsiteY35" fmla="*/ 787078 h 1182617"/>
              <a:gd name="connsiteX36" fmla="*/ 1081608 w 1324677"/>
              <a:gd name="connsiteY36" fmla="*/ 833377 h 1182617"/>
              <a:gd name="connsiteX37" fmla="*/ 1058459 w 1324677"/>
              <a:gd name="connsiteY37" fmla="*/ 949124 h 1182617"/>
              <a:gd name="connsiteX38" fmla="*/ 1046884 w 1324677"/>
              <a:gd name="connsiteY38" fmla="*/ 983848 h 1182617"/>
              <a:gd name="connsiteX39" fmla="*/ 1012160 w 1324677"/>
              <a:gd name="connsiteY39" fmla="*/ 1099595 h 1182617"/>
              <a:gd name="connsiteX40" fmla="*/ 977436 w 1324677"/>
              <a:gd name="connsiteY40" fmla="*/ 1157468 h 1182617"/>
              <a:gd name="connsiteX41" fmla="*/ 942712 w 1324677"/>
              <a:gd name="connsiteY41" fmla="*/ 1169043 h 1182617"/>
              <a:gd name="connsiteX42" fmla="*/ 641770 w 1324677"/>
              <a:gd name="connsiteY42" fmla="*/ 1180617 h 1182617"/>
              <a:gd name="connsiteX43" fmla="*/ 317679 w 1324677"/>
              <a:gd name="connsiteY43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352403 w 1324677"/>
              <a:gd name="connsiteY10" fmla="*/ 474562 h 1182617"/>
              <a:gd name="connsiteX11" fmla="*/ 595472 w 1324677"/>
              <a:gd name="connsiteY11" fmla="*/ 0 h 1182617"/>
              <a:gd name="connsiteX12" fmla="*/ 803816 w 1324677"/>
              <a:gd name="connsiteY12" fmla="*/ 462987 h 1182617"/>
              <a:gd name="connsiteX13" fmla="*/ 861689 w 1324677"/>
              <a:gd name="connsiteY13" fmla="*/ 451412 h 1182617"/>
              <a:gd name="connsiteX14" fmla="*/ 954287 w 1324677"/>
              <a:gd name="connsiteY14" fmla="*/ 370390 h 1182617"/>
              <a:gd name="connsiteX15" fmla="*/ 1012160 w 1324677"/>
              <a:gd name="connsiteY15" fmla="*/ 335665 h 1182617"/>
              <a:gd name="connsiteX16" fmla="*/ 1035310 w 1324677"/>
              <a:gd name="connsiteY16" fmla="*/ 312516 h 1182617"/>
              <a:gd name="connsiteX17" fmla="*/ 1081608 w 1324677"/>
              <a:gd name="connsiteY17" fmla="*/ 289367 h 1182617"/>
              <a:gd name="connsiteX18" fmla="*/ 1139482 w 1324677"/>
              <a:gd name="connsiteY18" fmla="*/ 254643 h 1182617"/>
              <a:gd name="connsiteX19" fmla="*/ 1208930 w 1324677"/>
              <a:gd name="connsiteY19" fmla="*/ 196769 h 1182617"/>
              <a:gd name="connsiteX20" fmla="*/ 1243654 w 1324677"/>
              <a:gd name="connsiteY20" fmla="*/ 173620 h 1182617"/>
              <a:gd name="connsiteX21" fmla="*/ 1301527 w 1324677"/>
              <a:gd name="connsiteY21" fmla="*/ 115746 h 1182617"/>
              <a:gd name="connsiteX22" fmla="*/ 1324677 w 1324677"/>
              <a:gd name="connsiteY22" fmla="*/ 92597 h 1182617"/>
              <a:gd name="connsiteX23" fmla="*/ 1301527 w 1324677"/>
              <a:gd name="connsiteY23" fmla="*/ 185195 h 1182617"/>
              <a:gd name="connsiteX24" fmla="*/ 1278378 w 1324677"/>
              <a:gd name="connsiteY24" fmla="*/ 219919 h 1182617"/>
              <a:gd name="connsiteX25" fmla="*/ 1255229 w 1324677"/>
              <a:gd name="connsiteY25" fmla="*/ 289367 h 1182617"/>
              <a:gd name="connsiteX26" fmla="*/ 1243654 w 1324677"/>
              <a:gd name="connsiteY26" fmla="*/ 324091 h 1182617"/>
              <a:gd name="connsiteX27" fmla="*/ 1232079 w 1324677"/>
              <a:gd name="connsiteY27" fmla="*/ 358815 h 1182617"/>
              <a:gd name="connsiteX28" fmla="*/ 1185781 w 1324677"/>
              <a:gd name="connsiteY28" fmla="*/ 439838 h 1182617"/>
              <a:gd name="connsiteX29" fmla="*/ 1174206 w 1324677"/>
              <a:gd name="connsiteY29" fmla="*/ 486136 h 1182617"/>
              <a:gd name="connsiteX30" fmla="*/ 1151056 w 1324677"/>
              <a:gd name="connsiteY30" fmla="*/ 555584 h 1182617"/>
              <a:gd name="connsiteX31" fmla="*/ 1139482 w 1324677"/>
              <a:gd name="connsiteY31" fmla="*/ 590308 h 1182617"/>
              <a:gd name="connsiteX32" fmla="*/ 1116332 w 1324677"/>
              <a:gd name="connsiteY32" fmla="*/ 682906 h 1182617"/>
              <a:gd name="connsiteX33" fmla="*/ 1104758 w 1324677"/>
              <a:gd name="connsiteY33" fmla="*/ 717630 h 1182617"/>
              <a:gd name="connsiteX34" fmla="*/ 1093183 w 1324677"/>
              <a:gd name="connsiteY34" fmla="*/ 787078 h 1182617"/>
              <a:gd name="connsiteX35" fmla="*/ 1081608 w 1324677"/>
              <a:gd name="connsiteY35" fmla="*/ 833377 h 1182617"/>
              <a:gd name="connsiteX36" fmla="*/ 1058459 w 1324677"/>
              <a:gd name="connsiteY36" fmla="*/ 949124 h 1182617"/>
              <a:gd name="connsiteX37" fmla="*/ 1046884 w 1324677"/>
              <a:gd name="connsiteY37" fmla="*/ 983848 h 1182617"/>
              <a:gd name="connsiteX38" fmla="*/ 1012160 w 1324677"/>
              <a:gd name="connsiteY38" fmla="*/ 1099595 h 1182617"/>
              <a:gd name="connsiteX39" fmla="*/ 977436 w 1324677"/>
              <a:gd name="connsiteY39" fmla="*/ 1157468 h 1182617"/>
              <a:gd name="connsiteX40" fmla="*/ 942712 w 1324677"/>
              <a:gd name="connsiteY40" fmla="*/ 1169043 h 1182617"/>
              <a:gd name="connsiteX41" fmla="*/ 641770 w 1324677"/>
              <a:gd name="connsiteY41" fmla="*/ 1180617 h 1182617"/>
              <a:gd name="connsiteX42" fmla="*/ 317679 w 1324677"/>
              <a:gd name="connsiteY42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352403 w 1324677"/>
              <a:gd name="connsiteY9" fmla="*/ 474562 h 1182617"/>
              <a:gd name="connsiteX10" fmla="*/ 595472 w 1324677"/>
              <a:gd name="connsiteY10" fmla="*/ 0 h 1182617"/>
              <a:gd name="connsiteX11" fmla="*/ 803816 w 1324677"/>
              <a:gd name="connsiteY11" fmla="*/ 462987 h 1182617"/>
              <a:gd name="connsiteX12" fmla="*/ 861689 w 1324677"/>
              <a:gd name="connsiteY12" fmla="*/ 451412 h 1182617"/>
              <a:gd name="connsiteX13" fmla="*/ 954287 w 1324677"/>
              <a:gd name="connsiteY13" fmla="*/ 370390 h 1182617"/>
              <a:gd name="connsiteX14" fmla="*/ 1012160 w 1324677"/>
              <a:gd name="connsiteY14" fmla="*/ 335665 h 1182617"/>
              <a:gd name="connsiteX15" fmla="*/ 1035310 w 1324677"/>
              <a:gd name="connsiteY15" fmla="*/ 312516 h 1182617"/>
              <a:gd name="connsiteX16" fmla="*/ 1081608 w 1324677"/>
              <a:gd name="connsiteY16" fmla="*/ 289367 h 1182617"/>
              <a:gd name="connsiteX17" fmla="*/ 1139482 w 1324677"/>
              <a:gd name="connsiteY17" fmla="*/ 254643 h 1182617"/>
              <a:gd name="connsiteX18" fmla="*/ 1208930 w 1324677"/>
              <a:gd name="connsiteY18" fmla="*/ 196769 h 1182617"/>
              <a:gd name="connsiteX19" fmla="*/ 1243654 w 1324677"/>
              <a:gd name="connsiteY19" fmla="*/ 173620 h 1182617"/>
              <a:gd name="connsiteX20" fmla="*/ 1301527 w 1324677"/>
              <a:gd name="connsiteY20" fmla="*/ 115746 h 1182617"/>
              <a:gd name="connsiteX21" fmla="*/ 1324677 w 1324677"/>
              <a:gd name="connsiteY21" fmla="*/ 92597 h 1182617"/>
              <a:gd name="connsiteX22" fmla="*/ 1301527 w 1324677"/>
              <a:gd name="connsiteY22" fmla="*/ 185195 h 1182617"/>
              <a:gd name="connsiteX23" fmla="*/ 1278378 w 1324677"/>
              <a:gd name="connsiteY23" fmla="*/ 219919 h 1182617"/>
              <a:gd name="connsiteX24" fmla="*/ 1255229 w 1324677"/>
              <a:gd name="connsiteY24" fmla="*/ 289367 h 1182617"/>
              <a:gd name="connsiteX25" fmla="*/ 1243654 w 1324677"/>
              <a:gd name="connsiteY25" fmla="*/ 324091 h 1182617"/>
              <a:gd name="connsiteX26" fmla="*/ 1232079 w 1324677"/>
              <a:gd name="connsiteY26" fmla="*/ 358815 h 1182617"/>
              <a:gd name="connsiteX27" fmla="*/ 1185781 w 1324677"/>
              <a:gd name="connsiteY27" fmla="*/ 439838 h 1182617"/>
              <a:gd name="connsiteX28" fmla="*/ 1174206 w 1324677"/>
              <a:gd name="connsiteY28" fmla="*/ 486136 h 1182617"/>
              <a:gd name="connsiteX29" fmla="*/ 1151056 w 1324677"/>
              <a:gd name="connsiteY29" fmla="*/ 555584 h 1182617"/>
              <a:gd name="connsiteX30" fmla="*/ 1139482 w 1324677"/>
              <a:gd name="connsiteY30" fmla="*/ 590308 h 1182617"/>
              <a:gd name="connsiteX31" fmla="*/ 1116332 w 1324677"/>
              <a:gd name="connsiteY31" fmla="*/ 682906 h 1182617"/>
              <a:gd name="connsiteX32" fmla="*/ 1104758 w 1324677"/>
              <a:gd name="connsiteY32" fmla="*/ 717630 h 1182617"/>
              <a:gd name="connsiteX33" fmla="*/ 1093183 w 1324677"/>
              <a:gd name="connsiteY33" fmla="*/ 787078 h 1182617"/>
              <a:gd name="connsiteX34" fmla="*/ 1081608 w 1324677"/>
              <a:gd name="connsiteY34" fmla="*/ 833377 h 1182617"/>
              <a:gd name="connsiteX35" fmla="*/ 1058459 w 1324677"/>
              <a:gd name="connsiteY35" fmla="*/ 949124 h 1182617"/>
              <a:gd name="connsiteX36" fmla="*/ 1046884 w 1324677"/>
              <a:gd name="connsiteY36" fmla="*/ 983848 h 1182617"/>
              <a:gd name="connsiteX37" fmla="*/ 1012160 w 1324677"/>
              <a:gd name="connsiteY37" fmla="*/ 1099595 h 1182617"/>
              <a:gd name="connsiteX38" fmla="*/ 977436 w 1324677"/>
              <a:gd name="connsiteY38" fmla="*/ 1157468 h 1182617"/>
              <a:gd name="connsiteX39" fmla="*/ 942712 w 1324677"/>
              <a:gd name="connsiteY39" fmla="*/ 1169043 h 1182617"/>
              <a:gd name="connsiteX40" fmla="*/ 641770 w 1324677"/>
              <a:gd name="connsiteY40" fmla="*/ 1180617 h 1182617"/>
              <a:gd name="connsiteX41" fmla="*/ 317679 w 1324677"/>
              <a:gd name="connsiteY41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352403 w 1324677"/>
              <a:gd name="connsiteY8" fmla="*/ 474562 h 1182617"/>
              <a:gd name="connsiteX9" fmla="*/ 595472 w 1324677"/>
              <a:gd name="connsiteY9" fmla="*/ 0 h 1182617"/>
              <a:gd name="connsiteX10" fmla="*/ 803816 w 1324677"/>
              <a:gd name="connsiteY10" fmla="*/ 462987 h 1182617"/>
              <a:gd name="connsiteX11" fmla="*/ 861689 w 1324677"/>
              <a:gd name="connsiteY11" fmla="*/ 451412 h 1182617"/>
              <a:gd name="connsiteX12" fmla="*/ 954287 w 1324677"/>
              <a:gd name="connsiteY12" fmla="*/ 370390 h 1182617"/>
              <a:gd name="connsiteX13" fmla="*/ 1012160 w 1324677"/>
              <a:gd name="connsiteY13" fmla="*/ 335665 h 1182617"/>
              <a:gd name="connsiteX14" fmla="*/ 1035310 w 1324677"/>
              <a:gd name="connsiteY14" fmla="*/ 312516 h 1182617"/>
              <a:gd name="connsiteX15" fmla="*/ 1081608 w 1324677"/>
              <a:gd name="connsiteY15" fmla="*/ 289367 h 1182617"/>
              <a:gd name="connsiteX16" fmla="*/ 1139482 w 1324677"/>
              <a:gd name="connsiteY16" fmla="*/ 254643 h 1182617"/>
              <a:gd name="connsiteX17" fmla="*/ 1208930 w 1324677"/>
              <a:gd name="connsiteY17" fmla="*/ 196769 h 1182617"/>
              <a:gd name="connsiteX18" fmla="*/ 1243654 w 1324677"/>
              <a:gd name="connsiteY18" fmla="*/ 173620 h 1182617"/>
              <a:gd name="connsiteX19" fmla="*/ 1301527 w 1324677"/>
              <a:gd name="connsiteY19" fmla="*/ 115746 h 1182617"/>
              <a:gd name="connsiteX20" fmla="*/ 1324677 w 1324677"/>
              <a:gd name="connsiteY20" fmla="*/ 92597 h 1182617"/>
              <a:gd name="connsiteX21" fmla="*/ 1301527 w 1324677"/>
              <a:gd name="connsiteY21" fmla="*/ 185195 h 1182617"/>
              <a:gd name="connsiteX22" fmla="*/ 1278378 w 1324677"/>
              <a:gd name="connsiteY22" fmla="*/ 219919 h 1182617"/>
              <a:gd name="connsiteX23" fmla="*/ 1255229 w 1324677"/>
              <a:gd name="connsiteY23" fmla="*/ 289367 h 1182617"/>
              <a:gd name="connsiteX24" fmla="*/ 1243654 w 1324677"/>
              <a:gd name="connsiteY24" fmla="*/ 324091 h 1182617"/>
              <a:gd name="connsiteX25" fmla="*/ 1232079 w 1324677"/>
              <a:gd name="connsiteY25" fmla="*/ 358815 h 1182617"/>
              <a:gd name="connsiteX26" fmla="*/ 1185781 w 1324677"/>
              <a:gd name="connsiteY26" fmla="*/ 439838 h 1182617"/>
              <a:gd name="connsiteX27" fmla="*/ 1174206 w 1324677"/>
              <a:gd name="connsiteY27" fmla="*/ 486136 h 1182617"/>
              <a:gd name="connsiteX28" fmla="*/ 1151056 w 1324677"/>
              <a:gd name="connsiteY28" fmla="*/ 555584 h 1182617"/>
              <a:gd name="connsiteX29" fmla="*/ 1139482 w 1324677"/>
              <a:gd name="connsiteY29" fmla="*/ 590308 h 1182617"/>
              <a:gd name="connsiteX30" fmla="*/ 1116332 w 1324677"/>
              <a:gd name="connsiteY30" fmla="*/ 682906 h 1182617"/>
              <a:gd name="connsiteX31" fmla="*/ 1104758 w 1324677"/>
              <a:gd name="connsiteY31" fmla="*/ 717630 h 1182617"/>
              <a:gd name="connsiteX32" fmla="*/ 1093183 w 1324677"/>
              <a:gd name="connsiteY32" fmla="*/ 787078 h 1182617"/>
              <a:gd name="connsiteX33" fmla="*/ 1081608 w 1324677"/>
              <a:gd name="connsiteY33" fmla="*/ 833377 h 1182617"/>
              <a:gd name="connsiteX34" fmla="*/ 1058459 w 1324677"/>
              <a:gd name="connsiteY34" fmla="*/ 949124 h 1182617"/>
              <a:gd name="connsiteX35" fmla="*/ 1046884 w 1324677"/>
              <a:gd name="connsiteY35" fmla="*/ 983848 h 1182617"/>
              <a:gd name="connsiteX36" fmla="*/ 1012160 w 1324677"/>
              <a:gd name="connsiteY36" fmla="*/ 1099595 h 1182617"/>
              <a:gd name="connsiteX37" fmla="*/ 977436 w 1324677"/>
              <a:gd name="connsiteY37" fmla="*/ 1157468 h 1182617"/>
              <a:gd name="connsiteX38" fmla="*/ 942712 w 1324677"/>
              <a:gd name="connsiteY38" fmla="*/ 1169043 h 1182617"/>
              <a:gd name="connsiteX39" fmla="*/ 641770 w 1324677"/>
              <a:gd name="connsiteY39" fmla="*/ 1180617 h 1182617"/>
              <a:gd name="connsiteX40" fmla="*/ 317679 w 1324677"/>
              <a:gd name="connsiteY40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352403 w 1324677"/>
              <a:gd name="connsiteY7" fmla="*/ 474562 h 1182617"/>
              <a:gd name="connsiteX8" fmla="*/ 595472 w 1324677"/>
              <a:gd name="connsiteY8" fmla="*/ 0 h 1182617"/>
              <a:gd name="connsiteX9" fmla="*/ 803816 w 1324677"/>
              <a:gd name="connsiteY9" fmla="*/ 462987 h 1182617"/>
              <a:gd name="connsiteX10" fmla="*/ 861689 w 1324677"/>
              <a:gd name="connsiteY10" fmla="*/ 451412 h 1182617"/>
              <a:gd name="connsiteX11" fmla="*/ 954287 w 1324677"/>
              <a:gd name="connsiteY11" fmla="*/ 370390 h 1182617"/>
              <a:gd name="connsiteX12" fmla="*/ 1012160 w 1324677"/>
              <a:gd name="connsiteY12" fmla="*/ 335665 h 1182617"/>
              <a:gd name="connsiteX13" fmla="*/ 1035310 w 1324677"/>
              <a:gd name="connsiteY13" fmla="*/ 312516 h 1182617"/>
              <a:gd name="connsiteX14" fmla="*/ 1081608 w 1324677"/>
              <a:gd name="connsiteY14" fmla="*/ 289367 h 1182617"/>
              <a:gd name="connsiteX15" fmla="*/ 1139482 w 1324677"/>
              <a:gd name="connsiteY15" fmla="*/ 254643 h 1182617"/>
              <a:gd name="connsiteX16" fmla="*/ 1208930 w 1324677"/>
              <a:gd name="connsiteY16" fmla="*/ 196769 h 1182617"/>
              <a:gd name="connsiteX17" fmla="*/ 1243654 w 1324677"/>
              <a:gd name="connsiteY17" fmla="*/ 173620 h 1182617"/>
              <a:gd name="connsiteX18" fmla="*/ 1301527 w 1324677"/>
              <a:gd name="connsiteY18" fmla="*/ 115746 h 1182617"/>
              <a:gd name="connsiteX19" fmla="*/ 1324677 w 1324677"/>
              <a:gd name="connsiteY19" fmla="*/ 92597 h 1182617"/>
              <a:gd name="connsiteX20" fmla="*/ 1301527 w 1324677"/>
              <a:gd name="connsiteY20" fmla="*/ 185195 h 1182617"/>
              <a:gd name="connsiteX21" fmla="*/ 1278378 w 1324677"/>
              <a:gd name="connsiteY21" fmla="*/ 219919 h 1182617"/>
              <a:gd name="connsiteX22" fmla="*/ 1255229 w 1324677"/>
              <a:gd name="connsiteY22" fmla="*/ 289367 h 1182617"/>
              <a:gd name="connsiteX23" fmla="*/ 1243654 w 1324677"/>
              <a:gd name="connsiteY23" fmla="*/ 324091 h 1182617"/>
              <a:gd name="connsiteX24" fmla="*/ 1232079 w 1324677"/>
              <a:gd name="connsiteY24" fmla="*/ 358815 h 1182617"/>
              <a:gd name="connsiteX25" fmla="*/ 1185781 w 1324677"/>
              <a:gd name="connsiteY25" fmla="*/ 439838 h 1182617"/>
              <a:gd name="connsiteX26" fmla="*/ 1174206 w 1324677"/>
              <a:gd name="connsiteY26" fmla="*/ 486136 h 1182617"/>
              <a:gd name="connsiteX27" fmla="*/ 1151056 w 1324677"/>
              <a:gd name="connsiteY27" fmla="*/ 555584 h 1182617"/>
              <a:gd name="connsiteX28" fmla="*/ 1139482 w 1324677"/>
              <a:gd name="connsiteY28" fmla="*/ 590308 h 1182617"/>
              <a:gd name="connsiteX29" fmla="*/ 1116332 w 1324677"/>
              <a:gd name="connsiteY29" fmla="*/ 682906 h 1182617"/>
              <a:gd name="connsiteX30" fmla="*/ 1104758 w 1324677"/>
              <a:gd name="connsiteY30" fmla="*/ 717630 h 1182617"/>
              <a:gd name="connsiteX31" fmla="*/ 1093183 w 1324677"/>
              <a:gd name="connsiteY31" fmla="*/ 787078 h 1182617"/>
              <a:gd name="connsiteX32" fmla="*/ 1081608 w 1324677"/>
              <a:gd name="connsiteY32" fmla="*/ 833377 h 1182617"/>
              <a:gd name="connsiteX33" fmla="*/ 1058459 w 1324677"/>
              <a:gd name="connsiteY33" fmla="*/ 949124 h 1182617"/>
              <a:gd name="connsiteX34" fmla="*/ 1046884 w 1324677"/>
              <a:gd name="connsiteY34" fmla="*/ 983848 h 1182617"/>
              <a:gd name="connsiteX35" fmla="*/ 1012160 w 1324677"/>
              <a:gd name="connsiteY35" fmla="*/ 1099595 h 1182617"/>
              <a:gd name="connsiteX36" fmla="*/ 977436 w 1324677"/>
              <a:gd name="connsiteY36" fmla="*/ 1157468 h 1182617"/>
              <a:gd name="connsiteX37" fmla="*/ 942712 w 1324677"/>
              <a:gd name="connsiteY37" fmla="*/ 1169043 h 1182617"/>
              <a:gd name="connsiteX38" fmla="*/ 641770 w 1324677"/>
              <a:gd name="connsiteY38" fmla="*/ 1180617 h 1182617"/>
              <a:gd name="connsiteX39" fmla="*/ 317679 w 1324677"/>
              <a:gd name="connsiteY39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352403 w 1324677"/>
              <a:gd name="connsiteY6" fmla="*/ 474562 h 1182617"/>
              <a:gd name="connsiteX7" fmla="*/ 595472 w 1324677"/>
              <a:gd name="connsiteY7" fmla="*/ 0 h 1182617"/>
              <a:gd name="connsiteX8" fmla="*/ 803816 w 1324677"/>
              <a:gd name="connsiteY8" fmla="*/ 462987 h 1182617"/>
              <a:gd name="connsiteX9" fmla="*/ 861689 w 1324677"/>
              <a:gd name="connsiteY9" fmla="*/ 451412 h 1182617"/>
              <a:gd name="connsiteX10" fmla="*/ 954287 w 1324677"/>
              <a:gd name="connsiteY10" fmla="*/ 370390 h 1182617"/>
              <a:gd name="connsiteX11" fmla="*/ 1012160 w 1324677"/>
              <a:gd name="connsiteY11" fmla="*/ 335665 h 1182617"/>
              <a:gd name="connsiteX12" fmla="*/ 1035310 w 1324677"/>
              <a:gd name="connsiteY12" fmla="*/ 312516 h 1182617"/>
              <a:gd name="connsiteX13" fmla="*/ 1081608 w 1324677"/>
              <a:gd name="connsiteY13" fmla="*/ 289367 h 1182617"/>
              <a:gd name="connsiteX14" fmla="*/ 1139482 w 1324677"/>
              <a:gd name="connsiteY14" fmla="*/ 254643 h 1182617"/>
              <a:gd name="connsiteX15" fmla="*/ 1208930 w 1324677"/>
              <a:gd name="connsiteY15" fmla="*/ 196769 h 1182617"/>
              <a:gd name="connsiteX16" fmla="*/ 1243654 w 1324677"/>
              <a:gd name="connsiteY16" fmla="*/ 173620 h 1182617"/>
              <a:gd name="connsiteX17" fmla="*/ 1301527 w 1324677"/>
              <a:gd name="connsiteY17" fmla="*/ 115746 h 1182617"/>
              <a:gd name="connsiteX18" fmla="*/ 1324677 w 1324677"/>
              <a:gd name="connsiteY18" fmla="*/ 92597 h 1182617"/>
              <a:gd name="connsiteX19" fmla="*/ 1301527 w 1324677"/>
              <a:gd name="connsiteY19" fmla="*/ 185195 h 1182617"/>
              <a:gd name="connsiteX20" fmla="*/ 1278378 w 1324677"/>
              <a:gd name="connsiteY20" fmla="*/ 219919 h 1182617"/>
              <a:gd name="connsiteX21" fmla="*/ 1255229 w 1324677"/>
              <a:gd name="connsiteY21" fmla="*/ 289367 h 1182617"/>
              <a:gd name="connsiteX22" fmla="*/ 1243654 w 1324677"/>
              <a:gd name="connsiteY22" fmla="*/ 324091 h 1182617"/>
              <a:gd name="connsiteX23" fmla="*/ 1232079 w 1324677"/>
              <a:gd name="connsiteY23" fmla="*/ 358815 h 1182617"/>
              <a:gd name="connsiteX24" fmla="*/ 1185781 w 1324677"/>
              <a:gd name="connsiteY24" fmla="*/ 439838 h 1182617"/>
              <a:gd name="connsiteX25" fmla="*/ 1174206 w 1324677"/>
              <a:gd name="connsiteY25" fmla="*/ 486136 h 1182617"/>
              <a:gd name="connsiteX26" fmla="*/ 1151056 w 1324677"/>
              <a:gd name="connsiteY26" fmla="*/ 555584 h 1182617"/>
              <a:gd name="connsiteX27" fmla="*/ 1139482 w 1324677"/>
              <a:gd name="connsiteY27" fmla="*/ 590308 h 1182617"/>
              <a:gd name="connsiteX28" fmla="*/ 1116332 w 1324677"/>
              <a:gd name="connsiteY28" fmla="*/ 682906 h 1182617"/>
              <a:gd name="connsiteX29" fmla="*/ 1104758 w 1324677"/>
              <a:gd name="connsiteY29" fmla="*/ 717630 h 1182617"/>
              <a:gd name="connsiteX30" fmla="*/ 1093183 w 1324677"/>
              <a:gd name="connsiteY30" fmla="*/ 787078 h 1182617"/>
              <a:gd name="connsiteX31" fmla="*/ 1081608 w 1324677"/>
              <a:gd name="connsiteY31" fmla="*/ 833377 h 1182617"/>
              <a:gd name="connsiteX32" fmla="*/ 1058459 w 1324677"/>
              <a:gd name="connsiteY32" fmla="*/ 949124 h 1182617"/>
              <a:gd name="connsiteX33" fmla="*/ 1046884 w 1324677"/>
              <a:gd name="connsiteY33" fmla="*/ 983848 h 1182617"/>
              <a:gd name="connsiteX34" fmla="*/ 1012160 w 1324677"/>
              <a:gd name="connsiteY34" fmla="*/ 1099595 h 1182617"/>
              <a:gd name="connsiteX35" fmla="*/ 977436 w 1324677"/>
              <a:gd name="connsiteY35" fmla="*/ 1157468 h 1182617"/>
              <a:gd name="connsiteX36" fmla="*/ 942712 w 1324677"/>
              <a:gd name="connsiteY36" fmla="*/ 1169043 h 1182617"/>
              <a:gd name="connsiteX37" fmla="*/ 641770 w 1324677"/>
              <a:gd name="connsiteY37" fmla="*/ 1180617 h 1182617"/>
              <a:gd name="connsiteX38" fmla="*/ 317679 w 1324677"/>
              <a:gd name="connsiteY38" fmla="*/ 1145893 h 1182617"/>
              <a:gd name="connsiteX0" fmla="*/ 335666 w 1342664"/>
              <a:gd name="connsiteY0" fmla="*/ 1145893 h 1182617"/>
              <a:gd name="connsiteX1" fmla="*/ 335666 w 1342664"/>
              <a:gd name="connsiteY1" fmla="*/ 1145893 h 1182617"/>
              <a:gd name="connsiteX2" fmla="*/ 196770 w 1342664"/>
              <a:gd name="connsiteY2" fmla="*/ 613458 h 1182617"/>
              <a:gd name="connsiteX3" fmla="*/ 162046 w 1342664"/>
              <a:gd name="connsiteY3" fmla="*/ 497711 h 1182617"/>
              <a:gd name="connsiteX4" fmla="*/ 34724 w 1342664"/>
              <a:gd name="connsiteY4" fmla="*/ 208344 h 1182617"/>
              <a:gd name="connsiteX5" fmla="*/ 370390 w 1342664"/>
              <a:gd name="connsiteY5" fmla="*/ 474562 h 1182617"/>
              <a:gd name="connsiteX6" fmla="*/ 613459 w 1342664"/>
              <a:gd name="connsiteY6" fmla="*/ 0 h 1182617"/>
              <a:gd name="connsiteX7" fmla="*/ 821803 w 1342664"/>
              <a:gd name="connsiteY7" fmla="*/ 462987 h 1182617"/>
              <a:gd name="connsiteX8" fmla="*/ 879676 w 1342664"/>
              <a:gd name="connsiteY8" fmla="*/ 451412 h 1182617"/>
              <a:gd name="connsiteX9" fmla="*/ 972274 w 1342664"/>
              <a:gd name="connsiteY9" fmla="*/ 370390 h 1182617"/>
              <a:gd name="connsiteX10" fmla="*/ 1030147 w 1342664"/>
              <a:gd name="connsiteY10" fmla="*/ 335665 h 1182617"/>
              <a:gd name="connsiteX11" fmla="*/ 1053297 w 1342664"/>
              <a:gd name="connsiteY11" fmla="*/ 312516 h 1182617"/>
              <a:gd name="connsiteX12" fmla="*/ 1099595 w 1342664"/>
              <a:gd name="connsiteY12" fmla="*/ 289367 h 1182617"/>
              <a:gd name="connsiteX13" fmla="*/ 1157469 w 1342664"/>
              <a:gd name="connsiteY13" fmla="*/ 254643 h 1182617"/>
              <a:gd name="connsiteX14" fmla="*/ 1226917 w 1342664"/>
              <a:gd name="connsiteY14" fmla="*/ 196769 h 1182617"/>
              <a:gd name="connsiteX15" fmla="*/ 1261641 w 1342664"/>
              <a:gd name="connsiteY15" fmla="*/ 173620 h 1182617"/>
              <a:gd name="connsiteX16" fmla="*/ 1319514 w 1342664"/>
              <a:gd name="connsiteY16" fmla="*/ 115746 h 1182617"/>
              <a:gd name="connsiteX17" fmla="*/ 1342664 w 1342664"/>
              <a:gd name="connsiteY17" fmla="*/ 92597 h 1182617"/>
              <a:gd name="connsiteX18" fmla="*/ 1319514 w 1342664"/>
              <a:gd name="connsiteY18" fmla="*/ 185195 h 1182617"/>
              <a:gd name="connsiteX19" fmla="*/ 1296365 w 1342664"/>
              <a:gd name="connsiteY19" fmla="*/ 219919 h 1182617"/>
              <a:gd name="connsiteX20" fmla="*/ 1273216 w 1342664"/>
              <a:gd name="connsiteY20" fmla="*/ 289367 h 1182617"/>
              <a:gd name="connsiteX21" fmla="*/ 1261641 w 1342664"/>
              <a:gd name="connsiteY21" fmla="*/ 324091 h 1182617"/>
              <a:gd name="connsiteX22" fmla="*/ 1250066 w 1342664"/>
              <a:gd name="connsiteY22" fmla="*/ 358815 h 1182617"/>
              <a:gd name="connsiteX23" fmla="*/ 1203768 w 1342664"/>
              <a:gd name="connsiteY23" fmla="*/ 439838 h 1182617"/>
              <a:gd name="connsiteX24" fmla="*/ 1192193 w 1342664"/>
              <a:gd name="connsiteY24" fmla="*/ 486136 h 1182617"/>
              <a:gd name="connsiteX25" fmla="*/ 1169043 w 1342664"/>
              <a:gd name="connsiteY25" fmla="*/ 555584 h 1182617"/>
              <a:gd name="connsiteX26" fmla="*/ 1157469 w 1342664"/>
              <a:gd name="connsiteY26" fmla="*/ 590308 h 1182617"/>
              <a:gd name="connsiteX27" fmla="*/ 1134319 w 1342664"/>
              <a:gd name="connsiteY27" fmla="*/ 682906 h 1182617"/>
              <a:gd name="connsiteX28" fmla="*/ 1122745 w 1342664"/>
              <a:gd name="connsiteY28" fmla="*/ 717630 h 1182617"/>
              <a:gd name="connsiteX29" fmla="*/ 1111170 w 1342664"/>
              <a:gd name="connsiteY29" fmla="*/ 787078 h 1182617"/>
              <a:gd name="connsiteX30" fmla="*/ 1099595 w 1342664"/>
              <a:gd name="connsiteY30" fmla="*/ 833377 h 1182617"/>
              <a:gd name="connsiteX31" fmla="*/ 1076446 w 1342664"/>
              <a:gd name="connsiteY31" fmla="*/ 949124 h 1182617"/>
              <a:gd name="connsiteX32" fmla="*/ 1064871 w 1342664"/>
              <a:gd name="connsiteY32" fmla="*/ 983848 h 1182617"/>
              <a:gd name="connsiteX33" fmla="*/ 1030147 w 1342664"/>
              <a:gd name="connsiteY33" fmla="*/ 1099595 h 1182617"/>
              <a:gd name="connsiteX34" fmla="*/ 995423 w 1342664"/>
              <a:gd name="connsiteY34" fmla="*/ 1157468 h 1182617"/>
              <a:gd name="connsiteX35" fmla="*/ 960699 w 1342664"/>
              <a:gd name="connsiteY35" fmla="*/ 1169043 h 1182617"/>
              <a:gd name="connsiteX36" fmla="*/ 659757 w 1342664"/>
              <a:gd name="connsiteY36" fmla="*/ 1180617 h 1182617"/>
              <a:gd name="connsiteX37" fmla="*/ 335666 w 1342664"/>
              <a:gd name="connsiteY37" fmla="*/ 1145893 h 1182617"/>
              <a:gd name="connsiteX0" fmla="*/ 329879 w 1336877"/>
              <a:gd name="connsiteY0" fmla="*/ 1145893 h 1182617"/>
              <a:gd name="connsiteX1" fmla="*/ 329879 w 1336877"/>
              <a:gd name="connsiteY1" fmla="*/ 1145893 h 1182617"/>
              <a:gd name="connsiteX2" fmla="*/ 190983 w 1336877"/>
              <a:gd name="connsiteY2" fmla="*/ 613458 h 1182617"/>
              <a:gd name="connsiteX3" fmla="*/ 28937 w 1336877"/>
              <a:gd name="connsiteY3" fmla="*/ 208344 h 1182617"/>
              <a:gd name="connsiteX4" fmla="*/ 364603 w 1336877"/>
              <a:gd name="connsiteY4" fmla="*/ 474562 h 1182617"/>
              <a:gd name="connsiteX5" fmla="*/ 607672 w 1336877"/>
              <a:gd name="connsiteY5" fmla="*/ 0 h 1182617"/>
              <a:gd name="connsiteX6" fmla="*/ 816016 w 1336877"/>
              <a:gd name="connsiteY6" fmla="*/ 462987 h 1182617"/>
              <a:gd name="connsiteX7" fmla="*/ 873889 w 1336877"/>
              <a:gd name="connsiteY7" fmla="*/ 451412 h 1182617"/>
              <a:gd name="connsiteX8" fmla="*/ 966487 w 1336877"/>
              <a:gd name="connsiteY8" fmla="*/ 370390 h 1182617"/>
              <a:gd name="connsiteX9" fmla="*/ 1024360 w 1336877"/>
              <a:gd name="connsiteY9" fmla="*/ 335665 h 1182617"/>
              <a:gd name="connsiteX10" fmla="*/ 1047510 w 1336877"/>
              <a:gd name="connsiteY10" fmla="*/ 312516 h 1182617"/>
              <a:gd name="connsiteX11" fmla="*/ 1093808 w 1336877"/>
              <a:gd name="connsiteY11" fmla="*/ 289367 h 1182617"/>
              <a:gd name="connsiteX12" fmla="*/ 1151682 w 1336877"/>
              <a:gd name="connsiteY12" fmla="*/ 254643 h 1182617"/>
              <a:gd name="connsiteX13" fmla="*/ 1221130 w 1336877"/>
              <a:gd name="connsiteY13" fmla="*/ 196769 h 1182617"/>
              <a:gd name="connsiteX14" fmla="*/ 1255854 w 1336877"/>
              <a:gd name="connsiteY14" fmla="*/ 173620 h 1182617"/>
              <a:gd name="connsiteX15" fmla="*/ 1313727 w 1336877"/>
              <a:gd name="connsiteY15" fmla="*/ 115746 h 1182617"/>
              <a:gd name="connsiteX16" fmla="*/ 1336877 w 1336877"/>
              <a:gd name="connsiteY16" fmla="*/ 92597 h 1182617"/>
              <a:gd name="connsiteX17" fmla="*/ 1313727 w 1336877"/>
              <a:gd name="connsiteY17" fmla="*/ 185195 h 1182617"/>
              <a:gd name="connsiteX18" fmla="*/ 1290578 w 1336877"/>
              <a:gd name="connsiteY18" fmla="*/ 219919 h 1182617"/>
              <a:gd name="connsiteX19" fmla="*/ 1267429 w 1336877"/>
              <a:gd name="connsiteY19" fmla="*/ 289367 h 1182617"/>
              <a:gd name="connsiteX20" fmla="*/ 1255854 w 1336877"/>
              <a:gd name="connsiteY20" fmla="*/ 324091 h 1182617"/>
              <a:gd name="connsiteX21" fmla="*/ 1244279 w 1336877"/>
              <a:gd name="connsiteY21" fmla="*/ 358815 h 1182617"/>
              <a:gd name="connsiteX22" fmla="*/ 1197981 w 1336877"/>
              <a:gd name="connsiteY22" fmla="*/ 439838 h 1182617"/>
              <a:gd name="connsiteX23" fmla="*/ 1186406 w 1336877"/>
              <a:gd name="connsiteY23" fmla="*/ 486136 h 1182617"/>
              <a:gd name="connsiteX24" fmla="*/ 1163256 w 1336877"/>
              <a:gd name="connsiteY24" fmla="*/ 555584 h 1182617"/>
              <a:gd name="connsiteX25" fmla="*/ 1151682 w 1336877"/>
              <a:gd name="connsiteY25" fmla="*/ 590308 h 1182617"/>
              <a:gd name="connsiteX26" fmla="*/ 1128532 w 1336877"/>
              <a:gd name="connsiteY26" fmla="*/ 682906 h 1182617"/>
              <a:gd name="connsiteX27" fmla="*/ 1116958 w 1336877"/>
              <a:gd name="connsiteY27" fmla="*/ 717630 h 1182617"/>
              <a:gd name="connsiteX28" fmla="*/ 1105383 w 1336877"/>
              <a:gd name="connsiteY28" fmla="*/ 787078 h 1182617"/>
              <a:gd name="connsiteX29" fmla="*/ 1093808 w 1336877"/>
              <a:gd name="connsiteY29" fmla="*/ 833377 h 1182617"/>
              <a:gd name="connsiteX30" fmla="*/ 1070659 w 1336877"/>
              <a:gd name="connsiteY30" fmla="*/ 949124 h 1182617"/>
              <a:gd name="connsiteX31" fmla="*/ 1059084 w 1336877"/>
              <a:gd name="connsiteY31" fmla="*/ 983848 h 1182617"/>
              <a:gd name="connsiteX32" fmla="*/ 1024360 w 1336877"/>
              <a:gd name="connsiteY32" fmla="*/ 1099595 h 1182617"/>
              <a:gd name="connsiteX33" fmla="*/ 989636 w 1336877"/>
              <a:gd name="connsiteY33" fmla="*/ 1157468 h 1182617"/>
              <a:gd name="connsiteX34" fmla="*/ 954912 w 1336877"/>
              <a:gd name="connsiteY34" fmla="*/ 1169043 h 1182617"/>
              <a:gd name="connsiteX35" fmla="*/ 653970 w 1336877"/>
              <a:gd name="connsiteY35" fmla="*/ 1180617 h 1182617"/>
              <a:gd name="connsiteX36" fmla="*/ 329879 w 1336877"/>
              <a:gd name="connsiteY36" fmla="*/ 1145893 h 1182617"/>
              <a:gd name="connsiteX0" fmla="*/ 306729 w 1313727"/>
              <a:gd name="connsiteY0" fmla="*/ 1145893 h 1182617"/>
              <a:gd name="connsiteX1" fmla="*/ 306729 w 1313727"/>
              <a:gd name="connsiteY1" fmla="*/ 1145893 h 1182617"/>
              <a:gd name="connsiteX2" fmla="*/ 5787 w 1313727"/>
              <a:gd name="connsiteY2" fmla="*/ 208344 h 1182617"/>
              <a:gd name="connsiteX3" fmla="*/ 341453 w 1313727"/>
              <a:gd name="connsiteY3" fmla="*/ 474562 h 1182617"/>
              <a:gd name="connsiteX4" fmla="*/ 584522 w 1313727"/>
              <a:gd name="connsiteY4" fmla="*/ 0 h 1182617"/>
              <a:gd name="connsiteX5" fmla="*/ 792866 w 1313727"/>
              <a:gd name="connsiteY5" fmla="*/ 462987 h 1182617"/>
              <a:gd name="connsiteX6" fmla="*/ 850739 w 1313727"/>
              <a:gd name="connsiteY6" fmla="*/ 451412 h 1182617"/>
              <a:gd name="connsiteX7" fmla="*/ 943337 w 1313727"/>
              <a:gd name="connsiteY7" fmla="*/ 370390 h 1182617"/>
              <a:gd name="connsiteX8" fmla="*/ 1001210 w 1313727"/>
              <a:gd name="connsiteY8" fmla="*/ 335665 h 1182617"/>
              <a:gd name="connsiteX9" fmla="*/ 1024360 w 1313727"/>
              <a:gd name="connsiteY9" fmla="*/ 312516 h 1182617"/>
              <a:gd name="connsiteX10" fmla="*/ 1070658 w 1313727"/>
              <a:gd name="connsiteY10" fmla="*/ 289367 h 1182617"/>
              <a:gd name="connsiteX11" fmla="*/ 1128532 w 1313727"/>
              <a:gd name="connsiteY11" fmla="*/ 254643 h 1182617"/>
              <a:gd name="connsiteX12" fmla="*/ 1197980 w 1313727"/>
              <a:gd name="connsiteY12" fmla="*/ 196769 h 1182617"/>
              <a:gd name="connsiteX13" fmla="*/ 1232704 w 1313727"/>
              <a:gd name="connsiteY13" fmla="*/ 173620 h 1182617"/>
              <a:gd name="connsiteX14" fmla="*/ 1290577 w 1313727"/>
              <a:gd name="connsiteY14" fmla="*/ 115746 h 1182617"/>
              <a:gd name="connsiteX15" fmla="*/ 1313727 w 1313727"/>
              <a:gd name="connsiteY15" fmla="*/ 92597 h 1182617"/>
              <a:gd name="connsiteX16" fmla="*/ 1290577 w 1313727"/>
              <a:gd name="connsiteY16" fmla="*/ 185195 h 1182617"/>
              <a:gd name="connsiteX17" fmla="*/ 1267428 w 1313727"/>
              <a:gd name="connsiteY17" fmla="*/ 219919 h 1182617"/>
              <a:gd name="connsiteX18" fmla="*/ 1244279 w 1313727"/>
              <a:gd name="connsiteY18" fmla="*/ 289367 h 1182617"/>
              <a:gd name="connsiteX19" fmla="*/ 1232704 w 1313727"/>
              <a:gd name="connsiteY19" fmla="*/ 324091 h 1182617"/>
              <a:gd name="connsiteX20" fmla="*/ 1221129 w 1313727"/>
              <a:gd name="connsiteY20" fmla="*/ 358815 h 1182617"/>
              <a:gd name="connsiteX21" fmla="*/ 1174831 w 1313727"/>
              <a:gd name="connsiteY21" fmla="*/ 439838 h 1182617"/>
              <a:gd name="connsiteX22" fmla="*/ 1163256 w 1313727"/>
              <a:gd name="connsiteY22" fmla="*/ 486136 h 1182617"/>
              <a:gd name="connsiteX23" fmla="*/ 1140106 w 1313727"/>
              <a:gd name="connsiteY23" fmla="*/ 555584 h 1182617"/>
              <a:gd name="connsiteX24" fmla="*/ 1128532 w 1313727"/>
              <a:gd name="connsiteY24" fmla="*/ 590308 h 1182617"/>
              <a:gd name="connsiteX25" fmla="*/ 1105382 w 1313727"/>
              <a:gd name="connsiteY25" fmla="*/ 682906 h 1182617"/>
              <a:gd name="connsiteX26" fmla="*/ 1093808 w 1313727"/>
              <a:gd name="connsiteY26" fmla="*/ 717630 h 1182617"/>
              <a:gd name="connsiteX27" fmla="*/ 1082233 w 1313727"/>
              <a:gd name="connsiteY27" fmla="*/ 787078 h 1182617"/>
              <a:gd name="connsiteX28" fmla="*/ 1070658 w 1313727"/>
              <a:gd name="connsiteY28" fmla="*/ 833377 h 1182617"/>
              <a:gd name="connsiteX29" fmla="*/ 1047509 w 1313727"/>
              <a:gd name="connsiteY29" fmla="*/ 949124 h 1182617"/>
              <a:gd name="connsiteX30" fmla="*/ 1035934 w 1313727"/>
              <a:gd name="connsiteY30" fmla="*/ 983848 h 1182617"/>
              <a:gd name="connsiteX31" fmla="*/ 1001210 w 1313727"/>
              <a:gd name="connsiteY31" fmla="*/ 1099595 h 1182617"/>
              <a:gd name="connsiteX32" fmla="*/ 966486 w 1313727"/>
              <a:gd name="connsiteY32" fmla="*/ 1157468 h 1182617"/>
              <a:gd name="connsiteX33" fmla="*/ 931762 w 1313727"/>
              <a:gd name="connsiteY33" fmla="*/ 1169043 h 1182617"/>
              <a:gd name="connsiteX34" fmla="*/ 630820 w 1313727"/>
              <a:gd name="connsiteY34" fmla="*/ 1180617 h 1182617"/>
              <a:gd name="connsiteX35" fmla="*/ 306729 w 1313727"/>
              <a:gd name="connsiteY35" fmla="*/ 1145893 h 1182617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1035934 w 1313727"/>
              <a:gd name="connsiteY30" fmla="*/ 983848 h 1169043"/>
              <a:gd name="connsiteX31" fmla="*/ 1001210 w 1313727"/>
              <a:gd name="connsiteY31" fmla="*/ 1099595 h 1169043"/>
              <a:gd name="connsiteX32" fmla="*/ 966486 w 1313727"/>
              <a:gd name="connsiteY32" fmla="*/ 1157468 h 1169043"/>
              <a:gd name="connsiteX33" fmla="*/ 931762 w 1313727"/>
              <a:gd name="connsiteY33" fmla="*/ 1169043 h 1169043"/>
              <a:gd name="connsiteX34" fmla="*/ 306729 w 1313727"/>
              <a:gd name="connsiteY34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1035934 w 1313727"/>
              <a:gd name="connsiteY30" fmla="*/ 983848 h 1169043"/>
              <a:gd name="connsiteX31" fmla="*/ 1001210 w 1313727"/>
              <a:gd name="connsiteY31" fmla="*/ 1099595 h 1169043"/>
              <a:gd name="connsiteX32" fmla="*/ 931762 w 1313727"/>
              <a:gd name="connsiteY32" fmla="*/ 1169043 h 1169043"/>
              <a:gd name="connsiteX33" fmla="*/ 306729 w 1313727"/>
              <a:gd name="connsiteY33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1035934 w 1313727"/>
              <a:gd name="connsiteY30" fmla="*/ 983848 h 1169043"/>
              <a:gd name="connsiteX31" fmla="*/ 931762 w 1313727"/>
              <a:gd name="connsiteY31" fmla="*/ 1169043 h 1169043"/>
              <a:gd name="connsiteX32" fmla="*/ 306729 w 1313727"/>
              <a:gd name="connsiteY32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931762 w 1313727"/>
              <a:gd name="connsiteY30" fmla="*/ 1169043 h 1169043"/>
              <a:gd name="connsiteX31" fmla="*/ 306729 w 1313727"/>
              <a:gd name="connsiteY31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931762 w 1313727"/>
              <a:gd name="connsiteY29" fmla="*/ 1169043 h 1169043"/>
              <a:gd name="connsiteX30" fmla="*/ 306729 w 1313727"/>
              <a:gd name="connsiteY30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931762 w 1313727"/>
              <a:gd name="connsiteY28" fmla="*/ 1169043 h 1169043"/>
              <a:gd name="connsiteX29" fmla="*/ 306729 w 1313727"/>
              <a:gd name="connsiteY29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931762 w 1313727"/>
              <a:gd name="connsiteY27" fmla="*/ 1169043 h 1169043"/>
              <a:gd name="connsiteX28" fmla="*/ 306729 w 1313727"/>
              <a:gd name="connsiteY28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931762 w 1313727"/>
              <a:gd name="connsiteY26" fmla="*/ 1169043 h 1169043"/>
              <a:gd name="connsiteX27" fmla="*/ 306729 w 1313727"/>
              <a:gd name="connsiteY27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931762 w 1313727"/>
              <a:gd name="connsiteY25" fmla="*/ 1169043 h 1169043"/>
              <a:gd name="connsiteX26" fmla="*/ 306729 w 1313727"/>
              <a:gd name="connsiteY26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931762 w 1313727"/>
              <a:gd name="connsiteY24" fmla="*/ 1169043 h 1169043"/>
              <a:gd name="connsiteX25" fmla="*/ 306729 w 1313727"/>
              <a:gd name="connsiteY25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931762 w 1313727"/>
              <a:gd name="connsiteY23" fmla="*/ 1169043 h 1169043"/>
              <a:gd name="connsiteX24" fmla="*/ 306729 w 1313727"/>
              <a:gd name="connsiteY24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931762 w 1313727"/>
              <a:gd name="connsiteY22" fmla="*/ 1169043 h 1169043"/>
              <a:gd name="connsiteX23" fmla="*/ 306729 w 1313727"/>
              <a:gd name="connsiteY23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931762 w 1313727"/>
              <a:gd name="connsiteY21" fmla="*/ 1169043 h 1169043"/>
              <a:gd name="connsiteX22" fmla="*/ 306729 w 1313727"/>
              <a:gd name="connsiteY22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931762 w 1313727"/>
              <a:gd name="connsiteY20" fmla="*/ 1169043 h 1169043"/>
              <a:gd name="connsiteX21" fmla="*/ 306729 w 1313727"/>
              <a:gd name="connsiteY21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931762 w 1313727"/>
              <a:gd name="connsiteY19" fmla="*/ 1169043 h 1169043"/>
              <a:gd name="connsiteX20" fmla="*/ 306729 w 1313727"/>
              <a:gd name="connsiteY20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931762 w 1313727"/>
              <a:gd name="connsiteY18" fmla="*/ 1169043 h 1169043"/>
              <a:gd name="connsiteX19" fmla="*/ 306729 w 1313727"/>
              <a:gd name="connsiteY19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931762 w 1313727"/>
              <a:gd name="connsiteY17" fmla="*/ 1169043 h 1169043"/>
              <a:gd name="connsiteX18" fmla="*/ 306729 w 1313727"/>
              <a:gd name="connsiteY18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931762 w 1313727"/>
              <a:gd name="connsiteY16" fmla="*/ 1169043 h 1169043"/>
              <a:gd name="connsiteX17" fmla="*/ 306729 w 1313727"/>
              <a:gd name="connsiteY17" fmla="*/ 1145893 h 1169043"/>
              <a:gd name="connsiteX0" fmla="*/ 306729 w 1363884"/>
              <a:gd name="connsiteY0" fmla="*/ 1219200 h 1242350"/>
              <a:gd name="connsiteX1" fmla="*/ 306729 w 1363884"/>
              <a:gd name="connsiteY1" fmla="*/ 1219200 h 1242350"/>
              <a:gd name="connsiteX2" fmla="*/ 5787 w 1363884"/>
              <a:gd name="connsiteY2" fmla="*/ 281651 h 1242350"/>
              <a:gd name="connsiteX3" fmla="*/ 341453 w 1363884"/>
              <a:gd name="connsiteY3" fmla="*/ 547869 h 1242350"/>
              <a:gd name="connsiteX4" fmla="*/ 584522 w 1363884"/>
              <a:gd name="connsiteY4" fmla="*/ 73307 h 1242350"/>
              <a:gd name="connsiteX5" fmla="*/ 792866 w 1363884"/>
              <a:gd name="connsiteY5" fmla="*/ 536294 h 1242350"/>
              <a:gd name="connsiteX6" fmla="*/ 850739 w 1363884"/>
              <a:gd name="connsiteY6" fmla="*/ 524719 h 1242350"/>
              <a:gd name="connsiteX7" fmla="*/ 943337 w 1363884"/>
              <a:gd name="connsiteY7" fmla="*/ 443697 h 1242350"/>
              <a:gd name="connsiteX8" fmla="*/ 1001210 w 1363884"/>
              <a:gd name="connsiteY8" fmla="*/ 408972 h 1242350"/>
              <a:gd name="connsiteX9" fmla="*/ 1024360 w 1363884"/>
              <a:gd name="connsiteY9" fmla="*/ 385823 h 1242350"/>
              <a:gd name="connsiteX10" fmla="*/ 1070658 w 1363884"/>
              <a:gd name="connsiteY10" fmla="*/ 362674 h 1242350"/>
              <a:gd name="connsiteX11" fmla="*/ 1128532 w 1363884"/>
              <a:gd name="connsiteY11" fmla="*/ 327950 h 1242350"/>
              <a:gd name="connsiteX12" fmla="*/ 1197980 w 1363884"/>
              <a:gd name="connsiteY12" fmla="*/ 270076 h 1242350"/>
              <a:gd name="connsiteX13" fmla="*/ 1232704 w 1363884"/>
              <a:gd name="connsiteY13" fmla="*/ 246927 h 1242350"/>
              <a:gd name="connsiteX14" fmla="*/ 1313727 w 1363884"/>
              <a:gd name="connsiteY14" fmla="*/ 165904 h 1242350"/>
              <a:gd name="connsiteX15" fmla="*/ 931762 w 1363884"/>
              <a:gd name="connsiteY15" fmla="*/ 1242350 h 1242350"/>
              <a:gd name="connsiteX16" fmla="*/ 306729 w 1363884"/>
              <a:gd name="connsiteY16" fmla="*/ 1219200 h 1242350"/>
              <a:gd name="connsiteX0" fmla="*/ 306729 w 1358097"/>
              <a:gd name="connsiteY0" fmla="*/ 1215342 h 1238492"/>
              <a:gd name="connsiteX1" fmla="*/ 306729 w 1358097"/>
              <a:gd name="connsiteY1" fmla="*/ 1215342 h 1238492"/>
              <a:gd name="connsiteX2" fmla="*/ 5787 w 1358097"/>
              <a:gd name="connsiteY2" fmla="*/ 277793 h 1238492"/>
              <a:gd name="connsiteX3" fmla="*/ 341453 w 1358097"/>
              <a:gd name="connsiteY3" fmla="*/ 544011 h 1238492"/>
              <a:gd name="connsiteX4" fmla="*/ 584522 w 1358097"/>
              <a:gd name="connsiteY4" fmla="*/ 69449 h 1238492"/>
              <a:gd name="connsiteX5" fmla="*/ 792866 w 1358097"/>
              <a:gd name="connsiteY5" fmla="*/ 532436 h 1238492"/>
              <a:gd name="connsiteX6" fmla="*/ 850739 w 1358097"/>
              <a:gd name="connsiteY6" fmla="*/ 520861 h 1238492"/>
              <a:gd name="connsiteX7" fmla="*/ 943337 w 1358097"/>
              <a:gd name="connsiteY7" fmla="*/ 439839 h 1238492"/>
              <a:gd name="connsiteX8" fmla="*/ 1001210 w 1358097"/>
              <a:gd name="connsiteY8" fmla="*/ 405114 h 1238492"/>
              <a:gd name="connsiteX9" fmla="*/ 1024360 w 1358097"/>
              <a:gd name="connsiteY9" fmla="*/ 381965 h 1238492"/>
              <a:gd name="connsiteX10" fmla="*/ 1070658 w 1358097"/>
              <a:gd name="connsiteY10" fmla="*/ 358816 h 1238492"/>
              <a:gd name="connsiteX11" fmla="*/ 1128532 w 1358097"/>
              <a:gd name="connsiteY11" fmla="*/ 324092 h 1238492"/>
              <a:gd name="connsiteX12" fmla="*/ 1197980 w 1358097"/>
              <a:gd name="connsiteY12" fmla="*/ 266218 h 1238492"/>
              <a:gd name="connsiteX13" fmla="*/ 1313727 w 1358097"/>
              <a:gd name="connsiteY13" fmla="*/ 162046 h 1238492"/>
              <a:gd name="connsiteX14" fmla="*/ 931762 w 1358097"/>
              <a:gd name="connsiteY14" fmla="*/ 1238492 h 1238492"/>
              <a:gd name="connsiteX15" fmla="*/ 306729 w 1358097"/>
              <a:gd name="connsiteY15" fmla="*/ 1215342 h 1238492"/>
              <a:gd name="connsiteX0" fmla="*/ 306729 w 1346522"/>
              <a:gd name="connsiteY0" fmla="*/ 1205696 h 1228846"/>
              <a:gd name="connsiteX1" fmla="*/ 306729 w 1346522"/>
              <a:gd name="connsiteY1" fmla="*/ 1205696 h 1228846"/>
              <a:gd name="connsiteX2" fmla="*/ 5787 w 1346522"/>
              <a:gd name="connsiteY2" fmla="*/ 268147 h 1228846"/>
              <a:gd name="connsiteX3" fmla="*/ 341453 w 1346522"/>
              <a:gd name="connsiteY3" fmla="*/ 534365 h 1228846"/>
              <a:gd name="connsiteX4" fmla="*/ 584522 w 1346522"/>
              <a:gd name="connsiteY4" fmla="*/ 59803 h 1228846"/>
              <a:gd name="connsiteX5" fmla="*/ 792866 w 1346522"/>
              <a:gd name="connsiteY5" fmla="*/ 522790 h 1228846"/>
              <a:gd name="connsiteX6" fmla="*/ 850739 w 1346522"/>
              <a:gd name="connsiteY6" fmla="*/ 511215 h 1228846"/>
              <a:gd name="connsiteX7" fmla="*/ 943337 w 1346522"/>
              <a:gd name="connsiteY7" fmla="*/ 430193 h 1228846"/>
              <a:gd name="connsiteX8" fmla="*/ 1001210 w 1346522"/>
              <a:gd name="connsiteY8" fmla="*/ 395468 h 1228846"/>
              <a:gd name="connsiteX9" fmla="*/ 1024360 w 1346522"/>
              <a:gd name="connsiteY9" fmla="*/ 372319 h 1228846"/>
              <a:gd name="connsiteX10" fmla="*/ 1070658 w 1346522"/>
              <a:gd name="connsiteY10" fmla="*/ 349170 h 1228846"/>
              <a:gd name="connsiteX11" fmla="*/ 1128532 w 1346522"/>
              <a:gd name="connsiteY11" fmla="*/ 314446 h 1228846"/>
              <a:gd name="connsiteX12" fmla="*/ 1313727 w 1346522"/>
              <a:gd name="connsiteY12" fmla="*/ 152400 h 1228846"/>
              <a:gd name="connsiteX13" fmla="*/ 931762 w 1346522"/>
              <a:gd name="connsiteY13" fmla="*/ 1228846 h 1228846"/>
              <a:gd name="connsiteX14" fmla="*/ 306729 w 1346522"/>
              <a:gd name="connsiteY14" fmla="*/ 1205696 h 1228846"/>
              <a:gd name="connsiteX0" fmla="*/ 306729 w 1336876"/>
              <a:gd name="connsiteY0" fmla="*/ 1199909 h 1223059"/>
              <a:gd name="connsiteX1" fmla="*/ 306729 w 1336876"/>
              <a:gd name="connsiteY1" fmla="*/ 1199909 h 1223059"/>
              <a:gd name="connsiteX2" fmla="*/ 5787 w 1336876"/>
              <a:gd name="connsiteY2" fmla="*/ 262360 h 1223059"/>
              <a:gd name="connsiteX3" fmla="*/ 341453 w 1336876"/>
              <a:gd name="connsiteY3" fmla="*/ 528578 h 1223059"/>
              <a:gd name="connsiteX4" fmla="*/ 584522 w 1336876"/>
              <a:gd name="connsiteY4" fmla="*/ 54016 h 1223059"/>
              <a:gd name="connsiteX5" fmla="*/ 792866 w 1336876"/>
              <a:gd name="connsiteY5" fmla="*/ 517003 h 1223059"/>
              <a:gd name="connsiteX6" fmla="*/ 850739 w 1336876"/>
              <a:gd name="connsiteY6" fmla="*/ 505428 h 1223059"/>
              <a:gd name="connsiteX7" fmla="*/ 943337 w 1336876"/>
              <a:gd name="connsiteY7" fmla="*/ 424406 h 1223059"/>
              <a:gd name="connsiteX8" fmla="*/ 1001210 w 1336876"/>
              <a:gd name="connsiteY8" fmla="*/ 389681 h 1223059"/>
              <a:gd name="connsiteX9" fmla="*/ 1024360 w 1336876"/>
              <a:gd name="connsiteY9" fmla="*/ 366532 h 1223059"/>
              <a:gd name="connsiteX10" fmla="*/ 1070658 w 1336876"/>
              <a:gd name="connsiteY10" fmla="*/ 343383 h 1223059"/>
              <a:gd name="connsiteX11" fmla="*/ 1313727 w 1336876"/>
              <a:gd name="connsiteY11" fmla="*/ 146613 h 1223059"/>
              <a:gd name="connsiteX12" fmla="*/ 931762 w 1336876"/>
              <a:gd name="connsiteY12" fmla="*/ 1223059 h 1223059"/>
              <a:gd name="connsiteX13" fmla="*/ 306729 w 1336876"/>
              <a:gd name="connsiteY13" fmla="*/ 1199909 h 1223059"/>
              <a:gd name="connsiteX0" fmla="*/ 306729 w 1329160"/>
              <a:gd name="connsiteY0" fmla="*/ 1196050 h 1219200"/>
              <a:gd name="connsiteX1" fmla="*/ 306729 w 1329160"/>
              <a:gd name="connsiteY1" fmla="*/ 1196050 h 1219200"/>
              <a:gd name="connsiteX2" fmla="*/ 5787 w 1329160"/>
              <a:gd name="connsiteY2" fmla="*/ 258501 h 1219200"/>
              <a:gd name="connsiteX3" fmla="*/ 341453 w 1329160"/>
              <a:gd name="connsiteY3" fmla="*/ 524719 h 1219200"/>
              <a:gd name="connsiteX4" fmla="*/ 584522 w 1329160"/>
              <a:gd name="connsiteY4" fmla="*/ 50157 h 1219200"/>
              <a:gd name="connsiteX5" fmla="*/ 792866 w 1329160"/>
              <a:gd name="connsiteY5" fmla="*/ 513144 h 1219200"/>
              <a:gd name="connsiteX6" fmla="*/ 850739 w 1329160"/>
              <a:gd name="connsiteY6" fmla="*/ 501569 h 1219200"/>
              <a:gd name="connsiteX7" fmla="*/ 943337 w 1329160"/>
              <a:gd name="connsiteY7" fmla="*/ 420547 h 1219200"/>
              <a:gd name="connsiteX8" fmla="*/ 1001210 w 1329160"/>
              <a:gd name="connsiteY8" fmla="*/ 385822 h 1219200"/>
              <a:gd name="connsiteX9" fmla="*/ 1024360 w 1329160"/>
              <a:gd name="connsiteY9" fmla="*/ 362673 h 1219200"/>
              <a:gd name="connsiteX10" fmla="*/ 1313727 w 1329160"/>
              <a:gd name="connsiteY10" fmla="*/ 142754 h 1219200"/>
              <a:gd name="connsiteX11" fmla="*/ 931762 w 1329160"/>
              <a:gd name="connsiteY11" fmla="*/ 1219200 h 1219200"/>
              <a:gd name="connsiteX12" fmla="*/ 306729 w 1329160"/>
              <a:gd name="connsiteY12" fmla="*/ 1196050 h 1219200"/>
              <a:gd name="connsiteX0" fmla="*/ 306729 w 1325302"/>
              <a:gd name="connsiteY0" fmla="*/ 1192192 h 1215342"/>
              <a:gd name="connsiteX1" fmla="*/ 306729 w 1325302"/>
              <a:gd name="connsiteY1" fmla="*/ 1192192 h 1215342"/>
              <a:gd name="connsiteX2" fmla="*/ 5787 w 1325302"/>
              <a:gd name="connsiteY2" fmla="*/ 254643 h 1215342"/>
              <a:gd name="connsiteX3" fmla="*/ 341453 w 1325302"/>
              <a:gd name="connsiteY3" fmla="*/ 520861 h 1215342"/>
              <a:gd name="connsiteX4" fmla="*/ 584522 w 1325302"/>
              <a:gd name="connsiteY4" fmla="*/ 46299 h 1215342"/>
              <a:gd name="connsiteX5" fmla="*/ 792866 w 1325302"/>
              <a:gd name="connsiteY5" fmla="*/ 509286 h 1215342"/>
              <a:gd name="connsiteX6" fmla="*/ 850739 w 1325302"/>
              <a:gd name="connsiteY6" fmla="*/ 497711 h 1215342"/>
              <a:gd name="connsiteX7" fmla="*/ 943337 w 1325302"/>
              <a:gd name="connsiteY7" fmla="*/ 416689 h 1215342"/>
              <a:gd name="connsiteX8" fmla="*/ 1001210 w 1325302"/>
              <a:gd name="connsiteY8" fmla="*/ 381964 h 1215342"/>
              <a:gd name="connsiteX9" fmla="*/ 1313727 w 1325302"/>
              <a:gd name="connsiteY9" fmla="*/ 138896 h 1215342"/>
              <a:gd name="connsiteX10" fmla="*/ 931762 w 1325302"/>
              <a:gd name="connsiteY10" fmla="*/ 1215342 h 1215342"/>
              <a:gd name="connsiteX11" fmla="*/ 306729 w 1325302"/>
              <a:gd name="connsiteY11" fmla="*/ 1192192 h 1215342"/>
              <a:gd name="connsiteX0" fmla="*/ 306729 w 1315656"/>
              <a:gd name="connsiteY0" fmla="*/ 1186405 h 1209555"/>
              <a:gd name="connsiteX1" fmla="*/ 306729 w 1315656"/>
              <a:gd name="connsiteY1" fmla="*/ 1186405 h 1209555"/>
              <a:gd name="connsiteX2" fmla="*/ 5787 w 1315656"/>
              <a:gd name="connsiteY2" fmla="*/ 248856 h 1209555"/>
              <a:gd name="connsiteX3" fmla="*/ 341453 w 1315656"/>
              <a:gd name="connsiteY3" fmla="*/ 515074 h 1209555"/>
              <a:gd name="connsiteX4" fmla="*/ 584522 w 1315656"/>
              <a:gd name="connsiteY4" fmla="*/ 40512 h 1209555"/>
              <a:gd name="connsiteX5" fmla="*/ 792866 w 1315656"/>
              <a:gd name="connsiteY5" fmla="*/ 503499 h 1209555"/>
              <a:gd name="connsiteX6" fmla="*/ 850739 w 1315656"/>
              <a:gd name="connsiteY6" fmla="*/ 491924 h 1209555"/>
              <a:gd name="connsiteX7" fmla="*/ 943337 w 1315656"/>
              <a:gd name="connsiteY7" fmla="*/ 410902 h 1209555"/>
              <a:gd name="connsiteX8" fmla="*/ 1313727 w 1315656"/>
              <a:gd name="connsiteY8" fmla="*/ 133109 h 1209555"/>
              <a:gd name="connsiteX9" fmla="*/ 931762 w 1315656"/>
              <a:gd name="connsiteY9" fmla="*/ 1209555 h 1209555"/>
              <a:gd name="connsiteX10" fmla="*/ 306729 w 1315656"/>
              <a:gd name="connsiteY10" fmla="*/ 1186405 h 1209555"/>
              <a:gd name="connsiteX0" fmla="*/ 306729 w 1313727"/>
              <a:gd name="connsiteY0" fmla="*/ 1172901 h 1196051"/>
              <a:gd name="connsiteX1" fmla="*/ 306729 w 1313727"/>
              <a:gd name="connsiteY1" fmla="*/ 1172901 h 1196051"/>
              <a:gd name="connsiteX2" fmla="*/ 5787 w 1313727"/>
              <a:gd name="connsiteY2" fmla="*/ 235352 h 1196051"/>
              <a:gd name="connsiteX3" fmla="*/ 341453 w 1313727"/>
              <a:gd name="connsiteY3" fmla="*/ 501570 h 1196051"/>
              <a:gd name="connsiteX4" fmla="*/ 584522 w 1313727"/>
              <a:gd name="connsiteY4" fmla="*/ 27008 h 1196051"/>
              <a:gd name="connsiteX5" fmla="*/ 792866 w 1313727"/>
              <a:gd name="connsiteY5" fmla="*/ 489995 h 1196051"/>
              <a:gd name="connsiteX6" fmla="*/ 850739 w 1313727"/>
              <a:gd name="connsiteY6" fmla="*/ 478420 h 1196051"/>
              <a:gd name="connsiteX7" fmla="*/ 1313727 w 1313727"/>
              <a:gd name="connsiteY7" fmla="*/ 119605 h 1196051"/>
              <a:gd name="connsiteX8" fmla="*/ 931762 w 1313727"/>
              <a:gd name="connsiteY8" fmla="*/ 1196051 h 1196051"/>
              <a:gd name="connsiteX9" fmla="*/ 306729 w 1313727"/>
              <a:gd name="connsiteY9" fmla="*/ 1172901 h 1196051"/>
              <a:gd name="connsiteX0" fmla="*/ 306729 w 1313727"/>
              <a:gd name="connsiteY0" fmla="*/ 1170972 h 1194122"/>
              <a:gd name="connsiteX1" fmla="*/ 306729 w 1313727"/>
              <a:gd name="connsiteY1" fmla="*/ 1170972 h 1194122"/>
              <a:gd name="connsiteX2" fmla="*/ 5787 w 1313727"/>
              <a:gd name="connsiteY2" fmla="*/ 233423 h 1194122"/>
              <a:gd name="connsiteX3" fmla="*/ 341453 w 1313727"/>
              <a:gd name="connsiteY3" fmla="*/ 499641 h 1194122"/>
              <a:gd name="connsiteX4" fmla="*/ 584522 w 1313727"/>
              <a:gd name="connsiteY4" fmla="*/ 25079 h 1194122"/>
              <a:gd name="connsiteX5" fmla="*/ 792866 w 1313727"/>
              <a:gd name="connsiteY5" fmla="*/ 488066 h 1194122"/>
              <a:gd name="connsiteX6" fmla="*/ 1313727 w 1313727"/>
              <a:gd name="connsiteY6" fmla="*/ 117676 h 1194122"/>
              <a:gd name="connsiteX7" fmla="*/ 931762 w 1313727"/>
              <a:gd name="connsiteY7" fmla="*/ 1194122 h 1194122"/>
              <a:gd name="connsiteX8" fmla="*/ 306729 w 1313727"/>
              <a:gd name="connsiteY8" fmla="*/ 1170972 h 1194122"/>
              <a:gd name="connsiteX0" fmla="*/ 306729 w 1313727"/>
              <a:gd name="connsiteY0" fmla="*/ 1170972 h 1194122"/>
              <a:gd name="connsiteX1" fmla="*/ 306729 w 1313727"/>
              <a:gd name="connsiteY1" fmla="*/ 1170972 h 1194122"/>
              <a:gd name="connsiteX2" fmla="*/ 5787 w 1313727"/>
              <a:gd name="connsiteY2" fmla="*/ 233423 h 1194122"/>
              <a:gd name="connsiteX3" fmla="*/ 341453 w 1313727"/>
              <a:gd name="connsiteY3" fmla="*/ 499641 h 1194122"/>
              <a:gd name="connsiteX4" fmla="*/ 584522 w 1313727"/>
              <a:gd name="connsiteY4" fmla="*/ 25079 h 1194122"/>
              <a:gd name="connsiteX5" fmla="*/ 863981 w 1313727"/>
              <a:gd name="connsiteY5" fmla="*/ 474593 h 1194122"/>
              <a:gd name="connsiteX6" fmla="*/ 1313727 w 1313727"/>
              <a:gd name="connsiteY6" fmla="*/ 117676 h 1194122"/>
              <a:gd name="connsiteX7" fmla="*/ 931762 w 1313727"/>
              <a:gd name="connsiteY7" fmla="*/ 1194122 h 1194122"/>
              <a:gd name="connsiteX8" fmla="*/ 306729 w 1313727"/>
              <a:gd name="connsiteY8" fmla="*/ 1170972 h 1194122"/>
              <a:gd name="connsiteX0" fmla="*/ 306729 w 1313727"/>
              <a:gd name="connsiteY0" fmla="*/ 1170972 h 1194122"/>
              <a:gd name="connsiteX1" fmla="*/ 306729 w 1313727"/>
              <a:gd name="connsiteY1" fmla="*/ 1170972 h 1194122"/>
              <a:gd name="connsiteX2" fmla="*/ 5787 w 1313727"/>
              <a:gd name="connsiteY2" fmla="*/ 233423 h 1194122"/>
              <a:gd name="connsiteX3" fmla="*/ 341453 w 1313727"/>
              <a:gd name="connsiteY3" fmla="*/ 499641 h 1194122"/>
              <a:gd name="connsiteX4" fmla="*/ 647957 w 1313727"/>
              <a:gd name="connsiteY4" fmla="*/ 42545 h 1194122"/>
              <a:gd name="connsiteX5" fmla="*/ 863981 w 1313727"/>
              <a:gd name="connsiteY5" fmla="*/ 474593 h 1194122"/>
              <a:gd name="connsiteX6" fmla="*/ 1313727 w 1313727"/>
              <a:gd name="connsiteY6" fmla="*/ 117676 h 1194122"/>
              <a:gd name="connsiteX7" fmla="*/ 931762 w 1313727"/>
              <a:gd name="connsiteY7" fmla="*/ 1194122 h 1194122"/>
              <a:gd name="connsiteX8" fmla="*/ 306729 w 1313727"/>
              <a:gd name="connsiteY8" fmla="*/ 1170972 h 1194122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341453 w 1296029"/>
              <a:gd name="connsiteY3" fmla="*/ 457096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341453 w 1296029"/>
              <a:gd name="connsiteY3" fmla="*/ 457096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341453 w 1296029"/>
              <a:gd name="connsiteY3" fmla="*/ 457096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431933 w 1296029"/>
              <a:gd name="connsiteY3" fmla="*/ 432048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431933 w 1296029"/>
              <a:gd name="connsiteY3" fmla="*/ 432048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0942 w 1290242"/>
              <a:gd name="connsiteY0" fmla="*/ 1128427 h 1151577"/>
              <a:gd name="connsiteX1" fmla="*/ 300942 w 1290242"/>
              <a:gd name="connsiteY1" fmla="*/ 1128427 h 1151577"/>
              <a:gd name="connsiteX2" fmla="*/ 0 w 1290242"/>
              <a:gd name="connsiteY2" fmla="*/ 190878 h 1151577"/>
              <a:gd name="connsiteX3" fmla="*/ 426146 w 1290242"/>
              <a:gd name="connsiteY3" fmla="*/ 432048 h 1151577"/>
              <a:gd name="connsiteX4" fmla="*/ 642170 w 1290242"/>
              <a:gd name="connsiteY4" fmla="*/ 0 h 1151577"/>
              <a:gd name="connsiteX5" fmla="*/ 858194 w 1290242"/>
              <a:gd name="connsiteY5" fmla="*/ 432048 h 1151577"/>
              <a:gd name="connsiteX6" fmla="*/ 1290242 w 1290242"/>
              <a:gd name="connsiteY6" fmla="*/ 144016 h 1151577"/>
              <a:gd name="connsiteX7" fmla="*/ 925975 w 1290242"/>
              <a:gd name="connsiteY7" fmla="*/ 1151577 h 1151577"/>
              <a:gd name="connsiteX8" fmla="*/ 300942 w 1290242"/>
              <a:gd name="connsiteY8" fmla="*/ 1128427 h 1151577"/>
              <a:gd name="connsiteX0" fmla="*/ 426145 w 1290242"/>
              <a:gd name="connsiteY0" fmla="*/ 1152128 h 1155986"/>
              <a:gd name="connsiteX1" fmla="*/ 300942 w 1290242"/>
              <a:gd name="connsiteY1" fmla="*/ 1128427 h 1155986"/>
              <a:gd name="connsiteX2" fmla="*/ 0 w 1290242"/>
              <a:gd name="connsiteY2" fmla="*/ 190878 h 1155986"/>
              <a:gd name="connsiteX3" fmla="*/ 426146 w 1290242"/>
              <a:gd name="connsiteY3" fmla="*/ 432048 h 1155986"/>
              <a:gd name="connsiteX4" fmla="*/ 642170 w 1290242"/>
              <a:gd name="connsiteY4" fmla="*/ 0 h 1155986"/>
              <a:gd name="connsiteX5" fmla="*/ 858194 w 1290242"/>
              <a:gd name="connsiteY5" fmla="*/ 432048 h 1155986"/>
              <a:gd name="connsiteX6" fmla="*/ 1290242 w 1290242"/>
              <a:gd name="connsiteY6" fmla="*/ 144016 h 1155986"/>
              <a:gd name="connsiteX7" fmla="*/ 925975 w 1290242"/>
              <a:gd name="connsiteY7" fmla="*/ 1151577 h 1155986"/>
              <a:gd name="connsiteX8" fmla="*/ 426145 w 1290242"/>
              <a:gd name="connsiteY8" fmla="*/ 1152128 h 1155986"/>
              <a:gd name="connsiteX0" fmla="*/ 925975 w 1290242"/>
              <a:gd name="connsiteY0" fmla="*/ 1151577 h 1315645"/>
              <a:gd name="connsiteX1" fmla="*/ 300942 w 1290242"/>
              <a:gd name="connsiteY1" fmla="*/ 1128427 h 1315645"/>
              <a:gd name="connsiteX2" fmla="*/ 0 w 1290242"/>
              <a:gd name="connsiteY2" fmla="*/ 190878 h 1315645"/>
              <a:gd name="connsiteX3" fmla="*/ 426146 w 1290242"/>
              <a:gd name="connsiteY3" fmla="*/ 432048 h 1315645"/>
              <a:gd name="connsiteX4" fmla="*/ 642170 w 1290242"/>
              <a:gd name="connsiteY4" fmla="*/ 0 h 1315645"/>
              <a:gd name="connsiteX5" fmla="*/ 858194 w 1290242"/>
              <a:gd name="connsiteY5" fmla="*/ 432048 h 1315645"/>
              <a:gd name="connsiteX6" fmla="*/ 1290242 w 1290242"/>
              <a:gd name="connsiteY6" fmla="*/ 144016 h 1315645"/>
              <a:gd name="connsiteX7" fmla="*/ 925975 w 1290242"/>
              <a:gd name="connsiteY7" fmla="*/ 1151577 h 1315645"/>
              <a:gd name="connsiteX0" fmla="*/ 925975 w 1290242"/>
              <a:gd name="connsiteY0" fmla="*/ 1151577 h 1288544"/>
              <a:gd name="connsiteX1" fmla="*/ 300942 w 1290242"/>
              <a:gd name="connsiteY1" fmla="*/ 1128427 h 1288544"/>
              <a:gd name="connsiteX2" fmla="*/ 0 w 1290242"/>
              <a:gd name="connsiteY2" fmla="*/ 190878 h 1288544"/>
              <a:gd name="connsiteX3" fmla="*/ 426146 w 1290242"/>
              <a:gd name="connsiteY3" fmla="*/ 432048 h 1288544"/>
              <a:gd name="connsiteX4" fmla="*/ 642170 w 1290242"/>
              <a:gd name="connsiteY4" fmla="*/ 0 h 1288544"/>
              <a:gd name="connsiteX5" fmla="*/ 858194 w 1290242"/>
              <a:gd name="connsiteY5" fmla="*/ 432048 h 1288544"/>
              <a:gd name="connsiteX6" fmla="*/ 1290242 w 1290242"/>
              <a:gd name="connsiteY6" fmla="*/ 144016 h 1288544"/>
              <a:gd name="connsiteX7" fmla="*/ 925975 w 1290242"/>
              <a:gd name="connsiteY7" fmla="*/ 1151577 h 1288544"/>
              <a:gd name="connsiteX0" fmla="*/ 925975 w 1290242"/>
              <a:gd name="connsiteY0" fmla="*/ 1151577 h 1162319"/>
              <a:gd name="connsiteX1" fmla="*/ 300942 w 1290242"/>
              <a:gd name="connsiteY1" fmla="*/ 1128427 h 1162319"/>
              <a:gd name="connsiteX2" fmla="*/ 0 w 1290242"/>
              <a:gd name="connsiteY2" fmla="*/ 190878 h 1162319"/>
              <a:gd name="connsiteX3" fmla="*/ 426146 w 1290242"/>
              <a:gd name="connsiteY3" fmla="*/ 432048 h 1162319"/>
              <a:gd name="connsiteX4" fmla="*/ 642170 w 1290242"/>
              <a:gd name="connsiteY4" fmla="*/ 0 h 1162319"/>
              <a:gd name="connsiteX5" fmla="*/ 858194 w 1290242"/>
              <a:gd name="connsiteY5" fmla="*/ 432048 h 1162319"/>
              <a:gd name="connsiteX6" fmla="*/ 1290242 w 1290242"/>
              <a:gd name="connsiteY6" fmla="*/ 144016 h 1162319"/>
              <a:gd name="connsiteX7" fmla="*/ 925975 w 1290242"/>
              <a:gd name="connsiteY7" fmla="*/ 1151577 h 1162319"/>
              <a:gd name="connsiteX0" fmla="*/ 925975 w 1290242"/>
              <a:gd name="connsiteY0" fmla="*/ 1151577 h 1151577"/>
              <a:gd name="connsiteX1" fmla="*/ 300942 w 1290242"/>
              <a:gd name="connsiteY1" fmla="*/ 1128427 h 1151577"/>
              <a:gd name="connsiteX2" fmla="*/ 0 w 1290242"/>
              <a:gd name="connsiteY2" fmla="*/ 190878 h 1151577"/>
              <a:gd name="connsiteX3" fmla="*/ 426146 w 1290242"/>
              <a:gd name="connsiteY3" fmla="*/ 432048 h 1151577"/>
              <a:gd name="connsiteX4" fmla="*/ 642170 w 1290242"/>
              <a:gd name="connsiteY4" fmla="*/ 0 h 1151577"/>
              <a:gd name="connsiteX5" fmla="*/ 858194 w 1290242"/>
              <a:gd name="connsiteY5" fmla="*/ 432048 h 1151577"/>
              <a:gd name="connsiteX6" fmla="*/ 1290242 w 1290242"/>
              <a:gd name="connsiteY6" fmla="*/ 144016 h 1151577"/>
              <a:gd name="connsiteX7" fmla="*/ 925975 w 1290242"/>
              <a:gd name="connsiteY7" fmla="*/ 1151577 h 1151577"/>
              <a:gd name="connsiteX0" fmla="*/ 931878 w 1296145"/>
              <a:gd name="connsiteY0" fmla="*/ 1151577 h 1151577"/>
              <a:gd name="connsiteX1" fmla="*/ 306845 w 1296145"/>
              <a:gd name="connsiteY1" fmla="*/ 1128427 h 1151577"/>
              <a:gd name="connsiteX2" fmla="*/ 0 w 1296145"/>
              <a:gd name="connsiteY2" fmla="*/ 144016 h 1151577"/>
              <a:gd name="connsiteX3" fmla="*/ 432049 w 1296145"/>
              <a:gd name="connsiteY3" fmla="*/ 432048 h 1151577"/>
              <a:gd name="connsiteX4" fmla="*/ 648073 w 1296145"/>
              <a:gd name="connsiteY4" fmla="*/ 0 h 1151577"/>
              <a:gd name="connsiteX5" fmla="*/ 864097 w 1296145"/>
              <a:gd name="connsiteY5" fmla="*/ 432048 h 1151577"/>
              <a:gd name="connsiteX6" fmla="*/ 1296145 w 1296145"/>
              <a:gd name="connsiteY6" fmla="*/ 144016 h 1151577"/>
              <a:gd name="connsiteX7" fmla="*/ 931878 w 1296145"/>
              <a:gd name="connsiteY7" fmla="*/ 1151577 h 1151577"/>
              <a:gd name="connsiteX0" fmla="*/ 931878 w 1296145"/>
              <a:gd name="connsiteY0" fmla="*/ 1151577 h 1151577"/>
              <a:gd name="connsiteX1" fmla="*/ 306845 w 1296145"/>
              <a:gd name="connsiteY1" fmla="*/ 1128427 h 1151577"/>
              <a:gd name="connsiteX2" fmla="*/ 0 w 1296145"/>
              <a:gd name="connsiteY2" fmla="*/ 144016 h 1151577"/>
              <a:gd name="connsiteX3" fmla="*/ 432049 w 1296145"/>
              <a:gd name="connsiteY3" fmla="*/ 432048 h 1151577"/>
              <a:gd name="connsiteX4" fmla="*/ 648073 w 1296145"/>
              <a:gd name="connsiteY4" fmla="*/ 0 h 1151577"/>
              <a:gd name="connsiteX5" fmla="*/ 864097 w 1296145"/>
              <a:gd name="connsiteY5" fmla="*/ 432048 h 1151577"/>
              <a:gd name="connsiteX6" fmla="*/ 1296145 w 1296145"/>
              <a:gd name="connsiteY6" fmla="*/ 144016 h 1151577"/>
              <a:gd name="connsiteX7" fmla="*/ 931878 w 1296145"/>
              <a:gd name="connsiteY7" fmla="*/ 1151577 h 1151577"/>
              <a:gd name="connsiteX0" fmla="*/ 931878 w 1296145"/>
              <a:gd name="connsiteY0" fmla="*/ 1151577 h 1151577"/>
              <a:gd name="connsiteX1" fmla="*/ 306845 w 1296145"/>
              <a:gd name="connsiteY1" fmla="*/ 1128427 h 1151577"/>
              <a:gd name="connsiteX2" fmla="*/ 0 w 1296145"/>
              <a:gd name="connsiteY2" fmla="*/ 144016 h 1151577"/>
              <a:gd name="connsiteX3" fmla="*/ 432049 w 1296145"/>
              <a:gd name="connsiteY3" fmla="*/ 432048 h 1151577"/>
              <a:gd name="connsiteX4" fmla="*/ 648073 w 1296145"/>
              <a:gd name="connsiteY4" fmla="*/ 0 h 1151577"/>
              <a:gd name="connsiteX5" fmla="*/ 864097 w 1296145"/>
              <a:gd name="connsiteY5" fmla="*/ 432048 h 1151577"/>
              <a:gd name="connsiteX6" fmla="*/ 1296145 w 1296145"/>
              <a:gd name="connsiteY6" fmla="*/ 144016 h 1151577"/>
              <a:gd name="connsiteX7" fmla="*/ 931878 w 1296145"/>
              <a:gd name="connsiteY7" fmla="*/ 1151577 h 115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6145" h="1151577">
                <a:moveTo>
                  <a:pt x="931878" y="1151577"/>
                </a:moveTo>
                <a:cubicBezTo>
                  <a:pt x="715299" y="1102209"/>
                  <a:pt x="577655" y="1084418"/>
                  <a:pt x="306845" y="1128427"/>
                </a:cubicBezTo>
                <a:lnTo>
                  <a:pt x="0" y="144016"/>
                </a:lnTo>
                <a:cubicBezTo>
                  <a:pt x="158914" y="163759"/>
                  <a:pt x="283672" y="379718"/>
                  <a:pt x="432049" y="432048"/>
                </a:cubicBezTo>
                <a:cubicBezTo>
                  <a:pt x="476419" y="356813"/>
                  <a:pt x="572838" y="1929"/>
                  <a:pt x="648073" y="0"/>
                </a:cubicBezTo>
                <a:cubicBezTo>
                  <a:pt x="717521" y="1929"/>
                  <a:pt x="819728" y="356813"/>
                  <a:pt x="864097" y="432048"/>
                </a:cubicBezTo>
                <a:cubicBezTo>
                  <a:pt x="985631" y="447481"/>
                  <a:pt x="1041196" y="227405"/>
                  <a:pt x="1296145" y="144016"/>
                </a:cubicBezTo>
                <a:lnTo>
                  <a:pt x="931878" y="1151577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652120" y="3861048"/>
            <a:ext cx="648072" cy="462987"/>
            <a:chOff x="4860032" y="4653136"/>
            <a:chExt cx="648072" cy="462987"/>
          </a:xfrm>
        </p:grpSpPr>
        <p:sp>
          <p:nvSpPr>
            <p:cNvPr id="8" name="Полилиния 7"/>
            <p:cNvSpPr/>
            <p:nvPr/>
          </p:nvSpPr>
          <p:spPr>
            <a:xfrm>
              <a:off x="4860032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148064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148064" y="5949280"/>
            <a:ext cx="648072" cy="462987"/>
            <a:chOff x="4860032" y="4653136"/>
            <a:chExt cx="648072" cy="462987"/>
          </a:xfrm>
        </p:grpSpPr>
        <p:sp>
          <p:nvSpPr>
            <p:cNvPr id="13" name="Полилиния 12"/>
            <p:cNvSpPr/>
            <p:nvPr/>
          </p:nvSpPr>
          <p:spPr>
            <a:xfrm>
              <a:off x="4860032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148064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067944" y="4581128"/>
            <a:ext cx="648072" cy="462987"/>
            <a:chOff x="4860032" y="4653136"/>
            <a:chExt cx="648072" cy="462987"/>
          </a:xfrm>
        </p:grpSpPr>
        <p:sp>
          <p:nvSpPr>
            <p:cNvPr id="16" name="Полилиния 15"/>
            <p:cNvSpPr/>
            <p:nvPr/>
          </p:nvSpPr>
          <p:spPr>
            <a:xfrm>
              <a:off x="4860032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148064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355976" y="620688"/>
            <a:ext cx="576064" cy="432048"/>
            <a:chOff x="4860032" y="4653136"/>
            <a:chExt cx="648072" cy="462987"/>
          </a:xfrm>
        </p:grpSpPr>
        <p:sp>
          <p:nvSpPr>
            <p:cNvPr id="19" name="Полилиния 18"/>
            <p:cNvSpPr/>
            <p:nvPr/>
          </p:nvSpPr>
          <p:spPr>
            <a:xfrm>
              <a:off x="4860032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148064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29706" name="Picture 10" descr="http://img1.liveinternet.ru/images/attach/c/4/82/20/82020131_large_Y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764704"/>
            <a:ext cx="2292409" cy="2304256"/>
          </a:xfrm>
          <a:prstGeom prst="rect">
            <a:avLst/>
          </a:prstGeom>
          <a:noFill/>
        </p:spPr>
      </p:pic>
      <p:pic>
        <p:nvPicPr>
          <p:cNvPr id="29708" name="Picture 12" descr="http://img-fotki.yandex.ru/get/5804/valenta-mog.ba/0_675b9_7a3d34d8_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93704"/>
            <a:ext cx="2664295" cy="2664296"/>
          </a:xfrm>
          <a:prstGeom prst="rect">
            <a:avLst/>
          </a:prstGeom>
          <a:noFill/>
        </p:spPr>
      </p:pic>
      <p:pic>
        <p:nvPicPr>
          <p:cNvPr id="29710" name="Picture 14" descr="http://img-fotki.yandex.ru/get/5309/113882196.df/0_66ff4_6c260291_X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09980">
            <a:off x="148972" y="2221935"/>
            <a:ext cx="2901189" cy="1994100"/>
          </a:xfrm>
          <a:prstGeom prst="rect">
            <a:avLst/>
          </a:prstGeom>
          <a:noFill/>
        </p:spPr>
      </p:pic>
      <p:pic>
        <p:nvPicPr>
          <p:cNvPr id="29712" name="Picture 16" descr="http://img0.liveinternet.ru/images/attach/c/4/82/20/82020092_large_K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64821" y="4417343"/>
            <a:ext cx="2379179" cy="2440657"/>
          </a:xfrm>
          <a:prstGeom prst="rect">
            <a:avLst/>
          </a:prstGeom>
          <a:noFill/>
        </p:spPr>
      </p:pic>
      <p:pic>
        <p:nvPicPr>
          <p:cNvPr id="29714" name="Picture 18" descr="http://img-fotki.yandex.ru/get/5704/valenta-mog.bb/0_675d2_fda5010f_L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736" y="548680"/>
            <a:ext cx="1762150" cy="1922346"/>
          </a:xfrm>
          <a:prstGeom prst="rect">
            <a:avLst/>
          </a:prstGeom>
          <a:noFill/>
        </p:spPr>
      </p:pic>
      <p:pic>
        <p:nvPicPr>
          <p:cNvPr id="29716" name="Picture 20" descr="http://img1.liveinternet.ru/images/attach/c/4/82/20/82020115_large_CH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60648"/>
            <a:ext cx="1936175" cy="2016224"/>
          </a:xfrm>
          <a:prstGeom prst="rect">
            <a:avLst/>
          </a:prstGeom>
          <a:noFill/>
        </p:spPr>
      </p:pic>
      <p:pic>
        <p:nvPicPr>
          <p:cNvPr id="29718" name="Picture 22" descr="http://img-fotki.yandex.ru/get/5805/milkamilkina.1b5/0_9e90d_f694d529_XL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0"/>
            <a:ext cx="2101999" cy="1824992"/>
          </a:xfrm>
          <a:prstGeom prst="rect">
            <a:avLst/>
          </a:prstGeom>
          <a:noFill/>
        </p:spPr>
      </p:pic>
      <p:pic>
        <p:nvPicPr>
          <p:cNvPr id="29720" name="Picture 24" descr="http://img1.liveinternet.ru/images/attach/c/4/82/20/82020125_large_.pn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71743" y="1916832"/>
            <a:ext cx="1872257" cy="2020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1" y="0"/>
            <a:ext cx="9135177" cy="6858000"/>
          </a:xfrm>
          <a:prstGeom prst="rect">
            <a:avLst/>
          </a:prstGeom>
        </p:spPr>
      </p:pic>
      <p:pic>
        <p:nvPicPr>
          <p:cNvPr id="3" name="Picture 17" descr="C:\Users\Эля\Desktop\Все рисунки для презентаций\без фона\Урок 2_Сказочная школ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42975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майлик растерянны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 flipH="1">
            <a:off x="6000760" y="4143380"/>
            <a:ext cx="2571768" cy="253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4786314" y="142852"/>
            <a:ext cx="4500594" cy="1785927"/>
            <a:chOff x="5572132" y="142852"/>
            <a:chExt cx="3480034" cy="1214446"/>
          </a:xfrm>
        </p:grpSpPr>
        <p:pic>
          <p:nvPicPr>
            <p:cNvPr id="9" name="Рисунок 13" descr="f78a5dc37f64.png"/>
            <p:cNvPicPr>
              <a:picLocks noChangeAspect="1"/>
            </p:cNvPicPr>
            <p:nvPr/>
          </p:nvPicPr>
          <p:blipFill>
            <a:blip r:embed="rId6" cstate="print"/>
            <a:srcRect b="50000"/>
            <a:stretch>
              <a:fillRect/>
            </a:stretch>
          </p:blipFill>
          <p:spPr bwMode="auto">
            <a:xfrm>
              <a:off x="5572132" y="142852"/>
              <a:ext cx="3480034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5876934" y="323828"/>
              <a:ext cx="2857520" cy="785818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4400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500694" y="500042"/>
            <a:ext cx="3500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Ставим ручку на верхнюю линеечку рабочей строки и опускаемся по наклонной линии вниз.</a:t>
            </a:r>
            <a:endParaRPr lang="ru-RU" sz="1600" dirty="0" smtClean="0"/>
          </a:p>
        </p:txBody>
      </p:sp>
      <p:pic>
        <p:nvPicPr>
          <p:cNvPr id="1027" name="Picture 3" descr="C:\Documents and Settings\Loner\Мои документы\2012-08-18_203448_c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14290"/>
            <a:ext cx="3143272" cy="3501572"/>
          </a:xfrm>
          <a:prstGeom prst="rect">
            <a:avLst/>
          </a:prstGeom>
          <a:noFill/>
        </p:spPr>
      </p:pic>
      <p:pic>
        <p:nvPicPr>
          <p:cNvPr id="1028" name="Picture 4" descr="C:\Documents and Settings\Loner\Рабочий стол\Untitled-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3000372"/>
            <a:ext cx="2430153" cy="3729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</TotalTime>
  <Words>297</Words>
  <Application>Microsoft Office PowerPoint</Application>
  <PresentationFormat>Экран (4:3)</PresentationFormat>
  <Paragraphs>62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шаблон</vt:lpstr>
      <vt:lpstr>Апекс</vt:lpstr>
      <vt:lpstr>Тема Office</vt:lpstr>
      <vt:lpstr>Слайд 1</vt:lpstr>
      <vt:lpstr>Слайд 2</vt:lpstr>
      <vt:lpstr>Слайд 3</vt:lpstr>
      <vt:lpstr>Букволандия </vt:lpstr>
      <vt:lpstr>Слайд 5</vt:lpstr>
      <vt:lpstr>Рабочая строка</vt:lpstr>
      <vt:lpstr>Королева буква</vt:lpstr>
      <vt:lpstr>Слайд 8</vt:lpstr>
      <vt:lpstr>Слайд 9</vt:lpstr>
      <vt:lpstr>ПАРАЛЛЕЛЬНЫЕ  ЛИНИИ</vt:lpstr>
      <vt:lpstr>Слайд 11</vt:lpstr>
      <vt:lpstr>«КАЧАЛОЧКА»</vt:lpstr>
      <vt:lpstr>1)        2)         3)</vt:lpstr>
      <vt:lpstr>Балерина</vt:lpstr>
      <vt:lpstr>Слайд 15</vt:lpstr>
      <vt:lpstr>НОЖКА БАЛЕРИНЫ</vt:lpstr>
      <vt:lpstr>«СЕКРЕТИК»</vt:lpstr>
      <vt:lpstr>Найди  ошибку</vt:lpstr>
      <vt:lpstr>«прячу секретик»</vt:lpstr>
      <vt:lpstr>«Рельсы»</vt:lpstr>
      <vt:lpstr>«ШАЛАШИК»</vt:lpstr>
      <vt:lpstr>«гнёздышко»</vt:lpstr>
      <vt:lpstr>Превращения</vt:lpstr>
      <vt:lpstr>Превращения</vt:lpstr>
      <vt:lpstr>Превращения</vt:lpstr>
      <vt:lpstr>Слайд 26</vt:lpstr>
      <vt:lpstr>Превращения</vt:lpstr>
      <vt:lpstr>Превращения</vt:lpstr>
      <vt:lpstr>Желаю терпения и успехов!</vt:lpstr>
      <vt:lpstr>Список используемых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User</cp:lastModifiedBy>
  <cp:revision>158</cp:revision>
  <dcterms:created xsi:type="dcterms:W3CDTF">2013-09-07T10:44:31Z</dcterms:created>
  <dcterms:modified xsi:type="dcterms:W3CDTF">2016-09-20T13:18:25Z</dcterms:modified>
</cp:coreProperties>
</file>